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8_527285ED.xml" ContentType="application/vnd.ms-powerpoint.comments+xml"/>
  <Override PartName="/ppt/comments/modernComment_109_B011E6EB.xml" ContentType="application/vnd.ms-powerpoint.comments+xml"/>
  <Override PartName="/ppt/comments/modernComment_102_290B6FE8.xml" ContentType="application/vnd.ms-powerpoint.comments+xml"/>
  <Override PartName="/ppt/comments/modernComment_10D_40B0EE3E.xml" ContentType="application/vnd.ms-powerpoint.comments+xml"/>
  <Override PartName="/ppt/notesSlides/notesSlide2.xml" ContentType="application/vnd.openxmlformats-officedocument.presentationml.notesSlide+xml"/>
  <Override PartName="/ppt/comments/modernComment_103_3BA3B13C.xml" ContentType="application/vnd.ms-powerpoint.comments+xml"/>
  <Override PartName="/ppt/comments/modernComment_11B_AC91018E.xml" ContentType="application/vnd.ms-powerpoint.comments+xml"/>
  <Override PartName="/ppt/notesSlides/notesSlide3.xml" ContentType="application/vnd.openxmlformats-officedocument.presentationml.notesSlide+xml"/>
  <Override PartName="/ppt/comments/modernComment_113_1D971FFD.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11_F41A476C.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12_E3D31965.xml" ContentType="application/vnd.ms-powerpoint.comments+xml"/>
  <Override PartName="/ppt/notesSlides/notesSlide10.xml" ContentType="application/vnd.openxmlformats-officedocument.presentationml.notesSlide+xml"/>
  <Override PartName="/ppt/comments/modernComment_110_EA906A0D.xml" ContentType="application/vnd.ms-powerpoint.comments+xml"/>
  <Override PartName="/ppt/comments/modernComment_10B_364B9A98.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4" r:id="rId2"/>
    <p:sldId id="265" r:id="rId3"/>
    <p:sldId id="258" r:id="rId4"/>
    <p:sldId id="269" r:id="rId5"/>
    <p:sldId id="259" r:id="rId6"/>
    <p:sldId id="283" r:id="rId7"/>
    <p:sldId id="275" r:id="rId8"/>
    <p:sldId id="285" r:id="rId9"/>
    <p:sldId id="284" r:id="rId10"/>
    <p:sldId id="287" r:id="rId11"/>
    <p:sldId id="273" r:id="rId12"/>
    <p:sldId id="292" r:id="rId13"/>
    <p:sldId id="290" r:id="rId14"/>
    <p:sldId id="288" r:id="rId15"/>
    <p:sldId id="293" r:id="rId16"/>
    <p:sldId id="291" r:id="rId17"/>
    <p:sldId id="289" r:id="rId18"/>
    <p:sldId id="294" r:id="rId19"/>
    <p:sldId id="274" r:id="rId20"/>
    <p:sldId id="272" r:id="rId21"/>
    <p:sldId id="268" r:id="rId22"/>
    <p:sldId id="267" r:id="rId2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DF7405-B79A-FFB8-7373-FD513C8F8E43}" name="yuki.9304@icloud.com" initials="y" userId="36aea38311db815f" providerId="Windows Live"/>
  <p188:author id="{267FED5F-1C68-D0AB-E2B7-C08B46383440}" name="ゲスト ユーザー" initials="ゲユ" userId="ゲスト ユーザー"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D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3648AB-D954-4845-B0EB-DE7872024345}" v="1445" dt="2022-10-24T15:19:10.201"/>
  </p1510:revLst>
</p1510:revInfo>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91" autoAdjust="0"/>
  </p:normalViewPr>
  <p:slideViewPr>
    <p:cSldViewPr snapToGrid="0">
      <p:cViewPr varScale="1">
        <p:scale>
          <a:sx n="56" d="100"/>
          <a:sy n="56" d="100"/>
        </p:scale>
        <p:origin x="10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8/10/relationships/authors" Target="authors.xml"/></Relationships>
</file>

<file path=ppt/comments/modernComment_102_290B6FE8.xml><?xml version="1.0" encoding="utf-8"?>
<p188:cmLst xmlns:a="http://schemas.openxmlformats.org/drawingml/2006/main" xmlns:r="http://schemas.openxmlformats.org/officeDocument/2006/relationships" xmlns:p188="http://schemas.microsoft.com/office/powerpoint/2018/8/main">
  <p188:cm id="{4479C0BF-0800-4272-A57F-94B03988C76C}" authorId="{91DF7405-B79A-FFB8-7373-FD513C8F8E43}" created="2022-10-19T05:14:10.018">
    <pc:sldMkLst xmlns:pc="http://schemas.microsoft.com/office/powerpoint/2013/main/command">
      <pc:docMk/>
      <pc:sldMk cId="688615400" sldId="258"/>
    </pc:sldMkLst>
    <p188:replyLst>
      <p188:reply id="{35550A92-06D5-49C8-B790-A49CF0056510}" authorId="{267FED5F-1C68-D0AB-E2B7-C08B46383440}" created="2022-10-19T06:42:33.922">
        <p188:txBody>
          <a:bodyPr/>
          <a:lstStyle/>
          <a:p>
            <a:r>
              <a:rPr lang="ja-JP" altLang="en-US"/>
              <a:t>おけ！</a:t>
            </a:r>
          </a:p>
        </p188:txBody>
      </p188:reply>
    </p188:replyLst>
    <p188:txBody>
      <a:bodyPr/>
      <a:lstStyle/>
      <a:p>
        <a:r>
          <a:rPr lang="ja-JP" altLang="en-US"/>
          <a:t>ここまだグチャグチャ</a:t>
        </a:r>
      </a:p>
    </p188:txBody>
  </p188:cm>
</p188:cmLst>
</file>

<file path=ppt/comments/modernComment_103_3BA3B13C.xml><?xml version="1.0" encoding="utf-8"?>
<p188:cmLst xmlns:a="http://schemas.openxmlformats.org/drawingml/2006/main" xmlns:r="http://schemas.openxmlformats.org/officeDocument/2006/relationships" xmlns:p188="http://schemas.microsoft.com/office/powerpoint/2018/8/main">
  <p188:cm id="{9A50CA6C-4507-43CA-9BB4-EC67A2D4D515}" authorId="{91DF7405-B79A-FFB8-7373-FD513C8F8E43}" created="2022-10-19T05:15:30.351">
    <pc:sldMkLst xmlns:pc="http://schemas.microsoft.com/office/powerpoint/2013/main/command">
      <pc:docMk/>
      <pc:sldMk cId="1000583484" sldId="259"/>
    </pc:sldMkLst>
    <p188:replyLst>
      <p188:reply id="{CA32DF01-D834-440D-8AC7-16CD906737CB}" authorId="{267FED5F-1C68-D0AB-E2B7-C08B46383440}" created="2022-10-19T06:37:42.366">
        <p188:txBody>
          <a:bodyPr/>
          <a:lstStyle/>
          <a:p>
            <a:r>
              <a:rPr lang="ja-JP" altLang="en-US"/>
              <a:t>調べよ！やりたいこと全部入れちゃお！</a:t>
            </a:r>
          </a:p>
        </p188:txBody>
      </p188:reply>
      <p188:reply id="{09A4407C-7F2C-4EBC-B76B-07C4B68E8047}" authorId="{91DF7405-B79A-FFB8-7373-FD513C8F8E43}" created="2022-10-20T02:51:21.249">
        <p188:txBody>
          <a:bodyPr/>
          <a:lstStyle/>
          <a:p>
            <a:r>
              <a:rPr lang="ja-JP" altLang="en-US"/>
              <a:t>おけ！調べるか！</a:t>
            </a:r>
          </a:p>
        </p188:txBody>
      </p188:reply>
    </p188:replyLst>
    <p188:txBody>
      <a:bodyPr/>
      <a:lstStyle/>
      <a:p>
        <a:r>
          <a:rPr lang="ja-JP" altLang="en-US"/>
          <a:t>国旗のこととかも入れたいなぁ（国旗の意味調べるとか）</a:t>
        </a:r>
      </a:p>
    </p188:txBody>
  </p188:cm>
  <p188:cm id="{40A6DDCC-1F97-4C0F-92E2-F76BDE617012}" authorId="{91DF7405-B79A-FFB8-7373-FD513C8F8E43}" created="2022-10-19T05:22:57.001">
    <pc:sldMkLst xmlns:pc="http://schemas.microsoft.com/office/powerpoint/2013/main/command">
      <pc:docMk/>
      <pc:sldMk cId="1000583484" sldId="259"/>
    </pc:sldMkLst>
    <p188:replyLst>
      <p188:reply id="{46F4611B-B015-4FBF-BB73-759537A580C6}" authorId="{267FED5F-1C68-D0AB-E2B7-C08B46383440}" created="2022-10-19T06:53:44.475">
        <p188:txBody>
          <a:bodyPr/>
          <a:lstStyle/>
          <a:p>
            <a:r>
              <a:rPr lang="ja-JP" altLang="en-US"/>
              <a:t>そうしよ！</a:t>
            </a:r>
          </a:p>
        </p188:txBody>
      </p188:reply>
    </p188:replyLst>
    <p188:txBody>
      <a:bodyPr/>
      <a:lstStyle/>
      <a:p>
        <a:r>
          <a:rPr lang="ja-JP" altLang="en-US"/>
          <a:t>ここのどこかでフィンランドが世界一幸福度の高い国っていう説明も入れたい</a:t>
        </a:r>
      </a:p>
    </p188:txBody>
  </p188:cm>
</p188:cmLst>
</file>

<file path=ppt/comments/modernComment_108_527285ED.xml><?xml version="1.0" encoding="utf-8"?>
<p188:cmLst xmlns:a="http://schemas.openxmlformats.org/drawingml/2006/main" xmlns:r="http://schemas.openxmlformats.org/officeDocument/2006/relationships" xmlns:p188="http://schemas.microsoft.com/office/powerpoint/2018/8/main">
  <p188:cm id="{9ED3A3D3-CC2A-43A9-A687-AE93E4BF227D}" authorId="{91DF7405-B79A-FFB8-7373-FD513C8F8E43}" created="2022-10-19T05:14:52.163">
    <pc:sldMkLst xmlns:pc="http://schemas.microsoft.com/office/powerpoint/2013/main/command">
      <pc:docMk/>
      <pc:sldMk cId="1383237101" sldId="264"/>
    </pc:sldMkLst>
    <p188:replyLst>
      <p188:reply id="{920433A5-812F-41DA-ACA0-2F6C9627AA27}" authorId="{267FED5F-1C68-D0AB-E2B7-C08B46383440}" created="2022-10-19T06:35:28.425">
        <p188:txBody>
          <a:bodyPr/>
          <a:lstStyle/>
          <a:p>
            <a:r>
              <a:rPr lang="ja-JP" altLang="en-US"/>
              <a:t>その方が統一感あって見やすそう！</a:t>
            </a:r>
          </a:p>
        </p188:txBody>
      </p188:reply>
      <p188:reply id="{345EC463-6785-4157-A423-6339CC6532F2}" authorId="{91DF7405-B79A-FFB8-7373-FD513C8F8E43}" created="2022-10-20T02:57:52.727">
        <p188:txBody>
          <a:bodyPr/>
          <a:lstStyle/>
          <a:p>
            <a:r>
              <a:rPr lang="ja-JP" altLang="en-US"/>
              <a:t>了解！
意見ありがとう！！</a:t>
            </a:r>
          </a:p>
        </p188:txBody>
      </p188:reply>
    </p188:replyLst>
    <p188:txBody>
      <a:bodyPr/>
      <a:lstStyle/>
      <a:p>
        <a:r>
          <a:rPr lang="ja-JP" altLang="en-US"/>
          <a:t>パワポのスライドごとで、キャラクター分けしたら見やすいのかな？</a:t>
        </a:r>
      </a:p>
    </p188:txBody>
  </p188:cm>
  <p188:cm id="{D2A49D83-DDA5-46D9-8118-21C7F63CD6BF}" authorId="{267FED5F-1C68-D0AB-E2B7-C08B46383440}" created="2022-10-19T06:52:27.566">
    <pc:sldMkLst xmlns:pc="http://schemas.microsoft.com/office/powerpoint/2013/main/command">
      <pc:docMk/>
      <pc:sldMk cId="1383237101" sldId="264"/>
    </pc:sldMkLst>
    <p188:replyLst>
      <p188:reply id="{1118F410-E866-4188-9E10-954248AF48DB}" authorId="{91DF7405-B79A-FFB8-7373-FD513C8F8E43}" created="2022-10-20T02:58:05.389">
        <p188:txBody>
          <a:bodyPr/>
          <a:lstStyle/>
          <a:p>
            <a:r>
              <a:rPr lang="ja-JP" altLang="en-US"/>
              <a:t>全然！</a:t>
            </a:r>
          </a:p>
        </p188:txBody>
      </p188:reply>
    </p188:replyLst>
    <p188:txBody>
      <a:bodyPr/>
      <a:lstStyle/>
      <a:p>
        <a:r>
          <a:rPr lang="ja-JP" altLang="en-US"/>
          <a:t>めっちゃ進めてくれてありがとう！</a:t>
        </a:r>
      </a:p>
    </p188:txBody>
  </p188:cm>
</p188:cmLst>
</file>

<file path=ppt/comments/modernComment_109_B011E6EB.xml><?xml version="1.0" encoding="utf-8"?>
<p188:cmLst xmlns:a="http://schemas.openxmlformats.org/drawingml/2006/main" xmlns:r="http://schemas.openxmlformats.org/officeDocument/2006/relationships" xmlns:p188="http://schemas.microsoft.com/office/powerpoint/2018/8/main">
  <p188:cm id="{A955B10D-6ED7-43C2-9B12-F2376DBE888D}" authorId="{91DF7405-B79A-FFB8-7373-FD513C8F8E43}" created="2022-10-19T05:16:36.795">
    <pc:sldMkLst xmlns:pc="http://schemas.microsoft.com/office/powerpoint/2013/main/command">
      <pc:docMk/>
      <pc:sldMk cId="2953963243" sldId="265"/>
    </pc:sldMkLst>
    <p188:replyLst>
      <p188:reply id="{5FFDA2E4-5453-43FF-8C14-E808A13EF2D5}" authorId="{267FED5F-1C68-D0AB-E2B7-C08B46383440}" created="2022-10-19T06:42:08.093">
        <p188:txBody>
          <a:bodyPr/>
          <a:lstStyle/>
          <a:p>
            <a:r>
              <a:rPr lang="ja-JP" altLang="en-US"/>
              <a:t>この背景でもかわいい！
どっちでも大丈夫よ！</a:t>
            </a:r>
          </a:p>
        </p188:txBody>
      </p188:reply>
    </p188:replyLst>
    <p188:txBody>
      <a:bodyPr/>
      <a:lstStyle/>
      <a:p>
        <a:r>
          <a:rPr lang="ja-JP" altLang="en-US"/>
          <a:t>ここはスナフキンか他のキャラに喋らせる形にしたら見やすいかな？？</a:t>
        </a:r>
      </a:p>
    </p188:txBody>
  </p188:cm>
</p188:cmLst>
</file>

<file path=ppt/comments/modernComment_10B_364B9A98.xml><?xml version="1.0" encoding="utf-8"?>
<p188:cmLst xmlns:a="http://schemas.openxmlformats.org/drawingml/2006/main" xmlns:r="http://schemas.openxmlformats.org/officeDocument/2006/relationships" xmlns:p188="http://schemas.microsoft.com/office/powerpoint/2018/8/main">
  <p188:cm id="{DE9D2B42-59AF-4196-8145-54F4C9263AEA}" authorId="{91DF7405-B79A-FFB8-7373-FD513C8F8E43}" created="2022-10-19T05:19:25.016">
    <pc:sldMkLst xmlns:pc="http://schemas.microsoft.com/office/powerpoint/2013/main/command">
      <pc:docMk/>
      <pc:sldMk cId="910924440" sldId="267"/>
    </pc:sldMkLst>
    <p188:replyLst>
      <p188:reply id="{17A3D06B-D5B8-4623-A126-E55852B1A6E6}" authorId="{267FED5F-1C68-D0AB-E2B7-C08B46383440}" created="2022-10-19T06:49:58.405">
        <p188:txBody>
          <a:bodyPr/>
          <a:lstStyle/>
          <a:p>
            <a:r>
              <a:rPr lang="ja-JP" altLang="en-US"/>
              <a:t>入れなくていいと思う！　
ゲームで終わらせよ</a:t>
            </a:r>
          </a:p>
        </p188:txBody>
      </p188:reply>
      <p188:reply id="{511A00E3-047D-457F-8E4E-9EC7638EE7AE}" authorId="{91DF7405-B79A-FFB8-7373-FD513C8F8E43}" created="2022-10-20T02:52:16.679">
        <p188:txBody>
          <a:bodyPr/>
          <a:lstStyle/>
          <a:p>
            <a:r>
              <a:rPr lang="ja-JP" altLang="en-US"/>
              <a:t>了解！！</a:t>
            </a:r>
          </a:p>
        </p188:txBody>
      </p188:reply>
    </p188:replyLst>
    <p188:txBody>
      <a:bodyPr/>
      <a:lstStyle/>
      <a:p>
        <a:r>
          <a:rPr lang="ja-JP" altLang="en-US"/>
          <a:t>最後まとめを入れた方がいいのかな？？
なんか、自分たちのワークの後は、頭働かん気がするからそのまま終わってもいいのかな？</a:t>
        </a:r>
      </a:p>
    </p188:txBody>
  </p188:cm>
</p188:cmLst>
</file>

<file path=ppt/comments/modernComment_10D_40B0EE3E.xml><?xml version="1.0" encoding="utf-8"?>
<p188:cmLst xmlns:a="http://schemas.openxmlformats.org/drawingml/2006/main" xmlns:r="http://schemas.openxmlformats.org/officeDocument/2006/relationships" xmlns:p188="http://schemas.microsoft.com/office/powerpoint/2018/8/main">
  <p188:cm id="{FFF08826-3E95-4F87-A508-0525C24B38DC}" authorId="{91DF7405-B79A-FFB8-7373-FD513C8F8E43}" created="2022-10-19T05:15:58.308">
    <pc:sldMkLst xmlns:pc="http://schemas.microsoft.com/office/powerpoint/2013/main/command">
      <pc:docMk/>
      <pc:sldMk cId="1085337150" sldId="269"/>
    </pc:sldMkLst>
    <p188:replyLst>
      <p188:reply id="{D3A627C3-9B0A-453C-B34D-1B9A1337F930}" authorId="{267FED5F-1C68-D0AB-E2B7-C08B46383440}" created="2022-10-19T06:36:03.426">
        <p188:txBody>
          <a:bodyPr/>
          <a:lstStyle/>
          <a:p>
            <a:r>
              <a:rPr lang="ja-JP" altLang="en-US"/>
              <a:t>おけ！良いと思う！</a:t>
            </a:r>
          </a:p>
        </p188:txBody>
      </p188:reply>
    </p188:replyLst>
    <p188:txBody>
      <a:bodyPr/>
      <a:lstStyle/>
      <a:p>
        <a:r>
          <a:rPr lang="ja-JP" altLang="en-US"/>
          <a:t>ここは普通のムーミンに喋らせる形にしてみたいかも</a:t>
        </a:r>
      </a:p>
    </p188:txBody>
  </p188:cm>
  <p188:cm id="{B6D03908-4066-4C5B-B83C-6D6A90E29058}" authorId="{91DF7405-B79A-FFB8-7373-FD513C8F8E43}" created="2022-10-19T05:22:04.597">
    <pc:sldMkLst xmlns:pc="http://schemas.microsoft.com/office/powerpoint/2013/main/command">
      <pc:docMk/>
      <pc:sldMk cId="1085337150" sldId="269"/>
    </pc:sldMkLst>
    <p188:replyLst>
      <p188:reply id="{EF25A36B-3524-4C5E-A835-D64FA7148DC4}" authorId="{267FED5F-1C68-D0AB-E2B7-C08B46383440}" created="2022-10-19T06:36:57.865">
        <p188:txBody>
          <a:bodyPr/>
          <a:lstStyle/>
          <a:p>
            <a:r>
              <a:rPr lang="ja-JP" altLang="en-US"/>
              <a:t>大きい画面で見てみたけど、見えにくくなかった！</a:t>
            </a:r>
          </a:p>
        </p188:txBody>
      </p188:reply>
      <p188:reply id="{7E12B3EC-7F5C-4E59-A4AE-33E25A180ECF}" authorId="{91DF7405-B79A-FFB8-7373-FD513C8F8E43}" created="2022-10-20T02:51:54.739">
        <p188:txBody>
          <a:bodyPr/>
          <a:lstStyle/>
          <a:p>
            <a:r>
              <a:rPr lang="ja-JP" altLang="en-US"/>
              <a:t>おけ！
確認ありがとう！</a:t>
            </a:r>
          </a:p>
        </p188:txBody>
      </p188:reply>
    </p188:replyLst>
    <p188:txBody>
      <a:bodyPr/>
      <a:lstStyle/>
      <a:p>
        <a:r>
          <a:rPr lang="ja-JP" altLang="en-US"/>
          <a:t>文字と背景の配色どうだろう？
見えにくくないかな？？</a:t>
        </a:r>
      </a:p>
    </p188:txBody>
  </p188:cm>
</p188:cmLst>
</file>

<file path=ppt/comments/modernComment_110_EA906A0D.xml><?xml version="1.0" encoding="utf-8"?>
<p188:cmLst xmlns:a="http://schemas.openxmlformats.org/drawingml/2006/main" xmlns:r="http://schemas.openxmlformats.org/officeDocument/2006/relationships" xmlns:p188="http://schemas.microsoft.com/office/powerpoint/2018/8/main">
  <p188:cm id="{2070C3F2-F5B9-4395-B422-223D6BF13641}" authorId="{91DF7405-B79A-FFB8-7373-FD513C8F8E43}" created="2022-10-19T05:21:06.689">
    <pc:sldMkLst xmlns:pc="http://schemas.microsoft.com/office/powerpoint/2013/main/command">
      <pc:docMk/>
      <pc:sldMk cId="3935332877" sldId="272"/>
    </pc:sldMkLst>
    <p188:replyLst>
      <p188:reply id="{5B82DE1C-7196-470D-9B6A-6B6EBE7B4BF9}" authorId="{267FED5F-1C68-D0AB-E2B7-C08B46383440}" created="2022-10-19T06:51:11.970">
        <p188:txBody>
          <a:bodyPr/>
          <a:lstStyle/>
          <a:p>
            <a:r>
              <a:rPr lang="ja-JP" altLang="en-US"/>
              <a:t>手順みたいなの書いたら、わかりやすいかもね！</a:t>
            </a:r>
          </a:p>
        </p188:txBody>
      </p188:reply>
      <p188:reply id="{0349461E-EC17-490D-A92A-065818F87132}" authorId="{91DF7405-B79A-FFB8-7373-FD513C8F8E43}" created="2022-10-20T03:34:33.983">
        <p188:txBody>
          <a:bodyPr/>
          <a:lstStyle/>
          <a:p>
            <a:r>
              <a:rPr lang="ja-JP" altLang="en-US"/>
              <a:t>そだね！そうしよう！</a:t>
            </a:r>
          </a:p>
        </p188:txBody>
      </p188:reply>
    </p188:replyLst>
    <p188:txBody>
      <a:bodyPr/>
      <a:lstStyle/>
      <a:p>
        <a:r>
          <a:rPr lang="ja-JP" altLang="en-US"/>
          <a:t>どのゲームをするにしてもかなり説明がむずいから、簡単な英語で説明できるようにするとよきかな？</a:t>
        </a:r>
      </a:p>
    </p188:txBody>
  </p188:cm>
</p188:cmLst>
</file>

<file path=ppt/comments/modernComment_111_F41A476C.xml><?xml version="1.0" encoding="utf-8"?>
<p188:cmLst xmlns:a="http://schemas.openxmlformats.org/drawingml/2006/main" xmlns:r="http://schemas.openxmlformats.org/officeDocument/2006/relationships" xmlns:p188="http://schemas.microsoft.com/office/powerpoint/2018/8/main">
  <p188:cm id="{5C04CBEB-1BC7-469E-929A-22452624DAEA}" authorId="{91DF7405-B79A-FFB8-7373-FD513C8F8E43}" created="2022-10-19T05:17:37.215">
    <pc:sldMkLst xmlns:pc="http://schemas.microsoft.com/office/powerpoint/2013/main/command">
      <pc:docMk/>
      <pc:sldMk cId="4095362924" sldId="273"/>
    </pc:sldMkLst>
    <p188:replyLst>
      <p188:reply id="{A4D1B776-939A-4F07-8EE9-DD3DBD2E8E60}" authorId="{267FED5F-1C68-D0AB-E2B7-C08B46383440}" created="2022-10-19T06:43:33.784">
        <p188:txBody>
          <a:bodyPr/>
          <a:lstStyle/>
          <a:p>
            <a:r>
              <a:rPr lang="ja-JP" altLang="en-US"/>
              <a:t>おけ！</a:t>
            </a:r>
          </a:p>
        </p188:txBody>
      </p188:reply>
    </p188:replyLst>
    <p188:txBody>
      <a:bodyPr/>
      <a:lstStyle/>
      <a:p>
        <a:r>
          <a:rPr lang="ja-JP" altLang="en-US"/>
          <a:t>ここはどうやって生活していくのか的な事紹介した上で、dimensionと絡められると良いのかな？？</a:t>
        </a:r>
      </a:p>
    </p188:txBody>
  </p188:cm>
</p188:cmLst>
</file>

<file path=ppt/comments/modernComment_112_E3D31965.xml><?xml version="1.0" encoding="utf-8"?>
<p188:cmLst xmlns:a="http://schemas.openxmlformats.org/drawingml/2006/main" xmlns:r="http://schemas.openxmlformats.org/officeDocument/2006/relationships" xmlns:p188="http://schemas.microsoft.com/office/powerpoint/2018/8/main">
  <p188:cm id="{01C92833-997A-4041-9899-E8B7404E26B2}" authorId="{91DF7405-B79A-FFB8-7373-FD513C8F8E43}" created="2022-10-19T05:18:22.064">
    <pc:sldMkLst xmlns:pc="http://schemas.microsoft.com/office/powerpoint/2013/main/command">
      <pc:docMk/>
      <pc:sldMk cId="3822262629" sldId="274"/>
    </pc:sldMkLst>
    <p188:replyLst>
      <p188:reply id="{C2F4B371-B159-441E-9069-2BEF6F56711B}" authorId="{267FED5F-1C68-D0AB-E2B7-C08B46383440}" created="2022-10-19T06:48:24.512">
        <p188:txBody>
          <a:bodyPr/>
          <a:lstStyle/>
          <a:p>
            <a:r>
              <a:rPr lang="ja-JP" altLang="en-US"/>
              <a:t>めっちゃいい感じ</a:t>
            </a:r>
          </a:p>
        </p188:txBody>
      </p188:reply>
    </p188:replyLst>
    <p188:txBody>
      <a:bodyPr/>
      <a:lstStyle/>
      <a:p>
        <a:r>
          <a:rPr lang="ja-JP" altLang="en-US"/>
          <a:t>ゲームの紹介のところは、この赤いキャラクターで統一した方が見やすいのかな？</a:t>
        </a:r>
      </a:p>
    </p188:txBody>
  </p188:cm>
</p188:cmLst>
</file>

<file path=ppt/comments/modernComment_113_1D971FFD.xml><?xml version="1.0" encoding="utf-8"?>
<p188:cmLst xmlns:a="http://schemas.openxmlformats.org/drawingml/2006/main" xmlns:r="http://schemas.openxmlformats.org/officeDocument/2006/relationships" xmlns:p188="http://schemas.microsoft.com/office/powerpoint/2018/8/main">
  <p188:cm id="{FA74C011-4996-487A-A21B-9809EDA4C581}" authorId="{91DF7405-B79A-FFB8-7373-FD513C8F8E43}" created="2022-10-19T05:23:22.104">
    <pc:sldMkLst xmlns:pc="http://schemas.microsoft.com/office/powerpoint/2013/main/command">
      <pc:docMk/>
      <pc:sldMk cId="496443389" sldId="275"/>
    </pc:sldMkLst>
    <p188:replyLst>
      <p188:reply id="{04021ACF-F89A-4FEC-816E-F7E0B69E72AF}" authorId="{267FED5F-1C68-D0AB-E2B7-C08B46383440}" created="2022-10-19T06:41:07.076">
        <p188:txBody>
          <a:bodyPr/>
          <a:lstStyle/>
          <a:p>
            <a:r>
              <a:rPr lang="ja-JP" altLang="en-US"/>
              <a:t>おけ！ヘルシンキだけの経済にする？
それともフィンランド全体の経済の話にする？</a:t>
            </a:r>
          </a:p>
        </p188:txBody>
      </p188:reply>
      <p188:reply id="{1A665D5B-2AA6-4FBD-9D00-379643B43E17}" authorId="{91DF7405-B79A-FFB8-7373-FD513C8F8E43}" created="2022-10-20T03:32:35.371">
        <p188:txBody>
          <a:bodyPr/>
          <a:lstStyle/>
          <a:p>
            <a:r>
              <a:rPr lang="ja-JP" altLang="en-US"/>
              <a:t>んんんんんん、、、
アレクシスが言ってたのは、フィンランドの経済の中心地は、ヘルシンキだけって言ってたからヘルシンキだけでいいと思う！ </a:t>
            </a:r>
          </a:p>
        </p188:txBody>
      </p188:reply>
      <p188:reply id="{F42D1A20-4278-42B3-995F-D78F24971F9A}" authorId="{267FED5F-1C68-D0AB-E2B7-C08B46383440}" created="2022-10-21T05:49:55.689">
        <p188:txBody>
          <a:bodyPr/>
          <a:lstStyle/>
          <a:p>
            <a:r>
              <a:rPr lang="ja-JP" altLang="en-US"/>
              <a:t>おけ！</a:t>
            </a:r>
          </a:p>
        </p188:txBody>
      </p188:reply>
    </p188:replyLst>
    <p188:txBody>
      <a:bodyPr/>
      <a:lstStyle/>
      <a:p>
        <a:r>
          <a:rPr lang="ja-JP" altLang="en-US"/>
          <a:t>ここで経済の話とかもしたいかな</a:t>
        </a:r>
      </a:p>
    </p188:txBody>
  </p188:cm>
</p188:cmLst>
</file>

<file path=ppt/comments/modernComment_11B_AC91018E.xml><?xml version="1.0" encoding="utf-8"?>
<p188:cmLst xmlns:a="http://schemas.openxmlformats.org/drawingml/2006/main" xmlns:r="http://schemas.openxmlformats.org/officeDocument/2006/relationships" xmlns:p188="http://schemas.microsoft.com/office/powerpoint/2018/8/main">
  <p188:cm id="{DD17B685-32FB-49C9-B4C5-9313CD45485F}" authorId="{91DF7405-B79A-FFB8-7373-FD513C8F8E43}" created="2022-10-20T02:50:38.194">
    <pc:sldMkLst xmlns:pc="http://schemas.microsoft.com/office/powerpoint/2013/main/command">
      <pc:docMk/>
      <pc:sldMk cId="2895184270" sldId="283"/>
    </pc:sldMkLst>
    <p188:replyLst>
      <p188:reply id="{8AC2291A-4B61-4DF6-930C-E658FBFF1C79}" authorId="{267FED5F-1C68-D0AB-E2B7-C08B46383440}" created="2022-10-21T05:49:10.984">
        <p188:txBody>
          <a:bodyPr/>
          <a:lstStyle/>
          <a:p>
            <a:r>
              <a:rPr lang="ja-JP" altLang="en-US"/>
              <a:t>ありがとう！このスライドしかやってないほんまにごめんな</a:t>
            </a:r>
          </a:p>
        </p188:txBody>
      </p188:reply>
    </p188:replyLst>
    <p188:txBody>
      <a:bodyPr/>
      <a:lstStyle/>
      <a:p>
        <a:r>
          <a:rPr lang="ja-JP" altLang="en-US"/>
          <a:t>このスライドめちゃくちゃ可愛い！
いいね！！</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21E3F-9769-474D-910C-1FA7EB7863D2}" type="datetimeFigureOut">
              <a:rPr kumimoji="1" lang="ja-JP" altLang="en-US" smtClean="0"/>
              <a:t>2022/12/2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FBF007-8D95-4DCD-892C-5EE33F364568}" type="slidenum">
              <a:rPr kumimoji="1" lang="ja-JP" altLang="en-US" smtClean="0"/>
              <a:t>‹#›</a:t>
            </a:fld>
            <a:endParaRPr kumimoji="1" lang="ja-JP" altLang="en-US"/>
          </a:p>
        </p:txBody>
      </p:sp>
    </p:spTree>
    <p:extLst>
      <p:ext uri="{BB962C8B-B14F-4D97-AF65-F5344CB8AC3E}">
        <p14:creationId xmlns:p14="http://schemas.microsoft.com/office/powerpoint/2010/main" val="23149288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選んだ理由</a:t>
            </a:r>
            <a:endParaRPr kumimoji="1" lang="en-US" altLang="ja-JP"/>
          </a:p>
          <a:p>
            <a:r>
              <a:rPr kumimoji="1" lang="en-US" altLang="ja-JP"/>
              <a:t>Medical and educational systems are better than other countries, but finish have to pay a lot taxis, so we are interested in their life in </a:t>
            </a:r>
            <a:r>
              <a:rPr kumimoji="1" lang="en-US" altLang="ja-JP" err="1"/>
              <a:t>finland</a:t>
            </a:r>
            <a:r>
              <a:rPr kumimoji="1" lang="en-US" altLang="ja-JP"/>
              <a:t>.</a:t>
            </a:r>
            <a:endParaRPr kumimoji="1" lang="ja-JP" altLang="en-US"/>
          </a:p>
        </p:txBody>
      </p:sp>
      <p:sp>
        <p:nvSpPr>
          <p:cNvPr id="4" name="スライド番号プレースホルダー 3"/>
          <p:cNvSpPr>
            <a:spLocks noGrp="1"/>
          </p:cNvSpPr>
          <p:nvPr>
            <p:ph type="sldNum" sz="quarter" idx="5"/>
          </p:nvPr>
        </p:nvSpPr>
        <p:spPr/>
        <p:txBody>
          <a:bodyPr/>
          <a:lstStyle/>
          <a:p>
            <a:fld id="{23FBF007-8D95-4DCD-892C-5EE33F364568}" type="slidenum">
              <a:rPr kumimoji="1" lang="ja-JP" altLang="en-US" smtClean="0"/>
              <a:t>1</a:t>
            </a:fld>
            <a:endParaRPr kumimoji="1" lang="ja-JP" altLang="en-US"/>
          </a:p>
        </p:txBody>
      </p:sp>
    </p:spTree>
    <p:extLst>
      <p:ext uri="{BB962C8B-B14F-4D97-AF65-F5344CB8AC3E}">
        <p14:creationId xmlns:p14="http://schemas.microsoft.com/office/powerpoint/2010/main" val="4074011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ここでゲームの目的を紹介。目的：みんなにもっとフィンランドを知ってもらう＆知る（自分たちも含めて）</a:t>
            </a:r>
            <a:endParaRPr kumimoji="1" lang="en-US" altLang="ja-JP"/>
          </a:p>
          <a:p>
            <a:r>
              <a:rPr kumimoji="1" lang="ja-JP" altLang="en-US"/>
              <a:t>ここではルール紹介。</a:t>
            </a:r>
          </a:p>
        </p:txBody>
      </p:sp>
      <p:sp>
        <p:nvSpPr>
          <p:cNvPr id="4" name="スライド番号プレースホルダー 3"/>
          <p:cNvSpPr>
            <a:spLocks noGrp="1"/>
          </p:cNvSpPr>
          <p:nvPr>
            <p:ph type="sldNum" sz="quarter" idx="5"/>
          </p:nvPr>
        </p:nvSpPr>
        <p:spPr/>
        <p:txBody>
          <a:bodyPr/>
          <a:lstStyle/>
          <a:p>
            <a:fld id="{23FBF007-8D95-4DCD-892C-5EE33F364568}" type="slidenum">
              <a:rPr kumimoji="1" lang="ja-JP" altLang="en-US" smtClean="0"/>
              <a:t>20</a:t>
            </a:fld>
            <a:endParaRPr kumimoji="1" lang="ja-JP" altLang="en-US"/>
          </a:p>
        </p:txBody>
      </p:sp>
    </p:spTree>
    <p:extLst>
      <p:ext uri="{BB962C8B-B14F-4D97-AF65-F5344CB8AC3E}">
        <p14:creationId xmlns:p14="http://schemas.microsoft.com/office/powerpoint/2010/main" val="4203680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国旗のこととかも入れたいなぁ～（意味があるなら意味調べて紹介してもおもろいかも？？）</a:t>
            </a:r>
          </a:p>
        </p:txBody>
      </p:sp>
      <p:sp>
        <p:nvSpPr>
          <p:cNvPr id="4" name="スライド番号プレースホルダー 3"/>
          <p:cNvSpPr>
            <a:spLocks noGrp="1"/>
          </p:cNvSpPr>
          <p:nvPr>
            <p:ph type="sldNum" sz="quarter" idx="5"/>
          </p:nvPr>
        </p:nvSpPr>
        <p:spPr/>
        <p:txBody>
          <a:bodyPr/>
          <a:lstStyle/>
          <a:p>
            <a:fld id="{23FBF007-8D95-4DCD-892C-5EE33F364568}" type="slidenum">
              <a:rPr kumimoji="1" lang="ja-JP" altLang="en-US" smtClean="0"/>
              <a:t>5</a:t>
            </a:fld>
            <a:endParaRPr kumimoji="1" lang="ja-JP" altLang="en-US"/>
          </a:p>
        </p:txBody>
      </p:sp>
    </p:spTree>
    <p:extLst>
      <p:ext uri="{BB962C8B-B14F-4D97-AF65-F5344CB8AC3E}">
        <p14:creationId xmlns:p14="http://schemas.microsoft.com/office/powerpoint/2010/main" val="2409475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ここでは経済ん話とかできたらいいのかな？（使われている貨幣とかも調べると良いのかな？？）</a:t>
            </a:r>
          </a:p>
        </p:txBody>
      </p:sp>
      <p:sp>
        <p:nvSpPr>
          <p:cNvPr id="4" name="スライド番号プレースホルダー 3"/>
          <p:cNvSpPr>
            <a:spLocks noGrp="1"/>
          </p:cNvSpPr>
          <p:nvPr>
            <p:ph type="sldNum" sz="quarter" idx="5"/>
          </p:nvPr>
        </p:nvSpPr>
        <p:spPr/>
        <p:txBody>
          <a:bodyPr/>
          <a:lstStyle/>
          <a:p>
            <a:fld id="{23FBF007-8D95-4DCD-892C-5EE33F364568}" type="slidenum">
              <a:rPr kumimoji="1" lang="ja-JP" altLang="en-US" smtClean="0"/>
              <a:t>7</a:t>
            </a:fld>
            <a:endParaRPr kumimoji="1" lang="ja-JP" altLang="en-US"/>
          </a:p>
        </p:txBody>
      </p:sp>
    </p:spTree>
    <p:extLst>
      <p:ext uri="{BB962C8B-B14F-4D97-AF65-F5344CB8AC3E}">
        <p14:creationId xmlns:p14="http://schemas.microsoft.com/office/powerpoint/2010/main" val="288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ここでは経済ん話とかできたらいいのかな？（使われている貨幣とかも調べると良いのかな？？）</a:t>
            </a:r>
          </a:p>
        </p:txBody>
      </p:sp>
      <p:sp>
        <p:nvSpPr>
          <p:cNvPr id="4" name="スライド番号プレースホルダー 3"/>
          <p:cNvSpPr>
            <a:spLocks noGrp="1"/>
          </p:cNvSpPr>
          <p:nvPr>
            <p:ph type="sldNum" sz="quarter" idx="5"/>
          </p:nvPr>
        </p:nvSpPr>
        <p:spPr/>
        <p:txBody>
          <a:bodyPr/>
          <a:lstStyle/>
          <a:p>
            <a:fld id="{23FBF007-8D95-4DCD-892C-5EE33F364568}" type="slidenum">
              <a:rPr kumimoji="1" lang="ja-JP" altLang="en-US" smtClean="0"/>
              <a:t>8</a:t>
            </a:fld>
            <a:endParaRPr kumimoji="1" lang="ja-JP" altLang="en-US"/>
          </a:p>
        </p:txBody>
      </p:sp>
    </p:spTree>
    <p:extLst>
      <p:ext uri="{BB962C8B-B14F-4D97-AF65-F5344CB8AC3E}">
        <p14:creationId xmlns:p14="http://schemas.microsoft.com/office/powerpoint/2010/main" val="2402497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フィンランド人の性格とかについて話して、カルチャーディメンションと絡める</a:t>
            </a:r>
          </a:p>
        </p:txBody>
      </p:sp>
      <p:sp>
        <p:nvSpPr>
          <p:cNvPr id="4" name="スライド番号プレースホルダー 3"/>
          <p:cNvSpPr>
            <a:spLocks noGrp="1"/>
          </p:cNvSpPr>
          <p:nvPr>
            <p:ph type="sldNum" sz="quarter" idx="5"/>
          </p:nvPr>
        </p:nvSpPr>
        <p:spPr/>
        <p:txBody>
          <a:bodyPr/>
          <a:lstStyle/>
          <a:p>
            <a:fld id="{23FBF007-8D95-4DCD-892C-5EE33F364568}" type="slidenum">
              <a:rPr kumimoji="1" lang="ja-JP" altLang="en-US" smtClean="0"/>
              <a:t>9</a:t>
            </a:fld>
            <a:endParaRPr kumimoji="1" lang="ja-JP" altLang="en-US"/>
          </a:p>
        </p:txBody>
      </p:sp>
    </p:spTree>
    <p:extLst>
      <p:ext uri="{BB962C8B-B14F-4D97-AF65-F5344CB8AC3E}">
        <p14:creationId xmlns:p14="http://schemas.microsoft.com/office/powerpoint/2010/main" val="1169702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ここでは経済ん話とかできたらいいのかな？（使われている貨幣とかも調べると良いのかな？？）</a:t>
            </a:r>
          </a:p>
        </p:txBody>
      </p:sp>
      <p:sp>
        <p:nvSpPr>
          <p:cNvPr id="4" name="スライド番号プレースホルダー 3"/>
          <p:cNvSpPr>
            <a:spLocks noGrp="1"/>
          </p:cNvSpPr>
          <p:nvPr>
            <p:ph type="sldNum" sz="quarter" idx="5"/>
          </p:nvPr>
        </p:nvSpPr>
        <p:spPr/>
        <p:txBody>
          <a:bodyPr/>
          <a:lstStyle/>
          <a:p>
            <a:fld id="{23FBF007-8D95-4DCD-892C-5EE33F364568}" type="slidenum">
              <a:rPr kumimoji="1" lang="ja-JP" altLang="en-US" smtClean="0"/>
              <a:t>10</a:t>
            </a:fld>
            <a:endParaRPr kumimoji="1" lang="ja-JP" altLang="en-US"/>
          </a:p>
        </p:txBody>
      </p:sp>
    </p:spTree>
    <p:extLst>
      <p:ext uri="{BB962C8B-B14F-4D97-AF65-F5344CB8AC3E}">
        <p14:creationId xmlns:p14="http://schemas.microsoft.com/office/powerpoint/2010/main" val="1957863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3FBF007-8D95-4DCD-892C-5EE33F364568}" type="slidenum">
              <a:rPr kumimoji="1" lang="ja-JP" altLang="en-US" smtClean="0"/>
              <a:t>11</a:t>
            </a:fld>
            <a:endParaRPr kumimoji="1" lang="ja-JP" altLang="en-US"/>
          </a:p>
        </p:txBody>
      </p:sp>
    </p:spTree>
    <p:extLst>
      <p:ext uri="{BB962C8B-B14F-4D97-AF65-F5344CB8AC3E}">
        <p14:creationId xmlns:p14="http://schemas.microsoft.com/office/powerpoint/2010/main" val="1305863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a:t>ここら辺のことと</a:t>
            </a:r>
            <a:r>
              <a:rPr lang="en-US" altLang="ja-JP"/>
              <a:t>cultural dimension </a:t>
            </a:r>
            <a:r>
              <a:rPr lang="ja-JP" altLang="en-US"/>
              <a:t>絡められたらいいのかな？</a:t>
            </a:r>
            <a:endParaRPr lang="en-US" altLang="ja-JP"/>
          </a:p>
          <a:p>
            <a:pPr marL="0" indent="0">
              <a:buNone/>
            </a:pPr>
            <a:r>
              <a:rPr kumimoji="1" lang="ja-JP" altLang="en-US"/>
              <a:t>例えば、ここの</a:t>
            </a:r>
            <a:r>
              <a:rPr kumimoji="1" lang="en-US" altLang="ja-JP"/>
              <a:t>dimension</a:t>
            </a:r>
            <a:r>
              <a:rPr lang="ja-JP" altLang="en-US"/>
              <a:t>が高いからこういう結果になっているとか。</a:t>
            </a:r>
            <a:endParaRPr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23FBF007-8D95-4DCD-892C-5EE33F364568}" type="slidenum">
              <a:rPr kumimoji="1" lang="ja-JP" altLang="en-US" smtClean="0"/>
              <a:t>14</a:t>
            </a:fld>
            <a:endParaRPr kumimoji="1" lang="ja-JP" altLang="en-US"/>
          </a:p>
        </p:txBody>
      </p:sp>
    </p:spTree>
    <p:extLst>
      <p:ext uri="{BB962C8B-B14F-4D97-AF65-F5344CB8AC3E}">
        <p14:creationId xmlns:p14="http://schemas.microsoft.com/office/powerpoint/2010/main" val="729247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a:t>ここら辺のことと</a:t>
            </a:r>
            <a:r>
              <a:rPr lang="en-US" altLang="ja-JP"/>
              <a:t>cultural dimension </a:t>
            </a:r>
            <a:r>
              <a:rPr lang="ja-JP" altLang="en-US"/>
              <a:t>絡められたらいいのかな？</a:t>
            </a:r>
            <a:endParaRPr lang="en-US" altLang="ja-JP"/>
          </a:p>
          <a:p>
            <a:pPr marL="0" indent="0">
              <a:buNone/>
            </a:pPr>
            <a:r>
              <a:rPr kumimoji="1" lang="ja-JP" altLang="en-US"/>
              <a:t>例えば、ここの</a:t>
            </a:r>
            <a:r>
              <a:rPr kumimoji="1" lang="en-US" altLang="ja-JP"/>
              <a:t>dimension</a:t>
            </a:r>
            <a:r>
              <a:rPr lang="ja-JP" altLang="en-US"/>
              <a:t>が高いからこういう結果になっているとか。</a:t>
            </a:r>
            <a:endParaRPr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23FBF007-8D95-4DCD-892C-5EE33F364568}" type="slidenum">
              <a:rPr kumimoji="1" lang="ja-JP" altLang="en-US" smtClean="0"/>
              <a:t>15</a:t>
            </a:fld>
            <a:endParaRPr kumimoji="1" lang="ja-JP" altLang="en-US"/>
          </a:p>
        </p:txBody>
      </p:sp>
    </p:spTree>
    <p:extLst>
      <p:ext uri="{BB962C8B-B14F-4D97-AF65-F5344CB8AC3E}">
        <p14:creationId xmlns:p14="http://schemas.microsoft.com/office/powerpoint/2010/main" val="776252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54DEC2-C35C-68C4-09E2-72F3E70E9DF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0CC307A-FA3B-64BE-98D1-ACAF6101B5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F24BB41-18FE-6530-33B6-C3F3886E9998}"/>
              </a:ext>
            </a:extLst>
          </p:cNvPr>
          <p:cNvSpPr>
            <a:spLocks noGrp="1"/>
          </p:cNvSpPr>
          <p:nvPr>
            <p:ph type="dt" sz="half" idx="10"/>
          </p:nvPr>
        </p:nvSpPr>
        <p:spPr/>
        <p:txBody>
          <a:bodyPr/>
          <a:lstStyle/>
          <a:p>
            <a:fld id="{A8FE9E21-E438-450C-B3ED-9B7C5B7FCCC7}" type="datetimeFigureOut">
              <a:rPr kumimoji="1" lang="ja-JP" altLang="en-US" smtClean="0"/>
              <a:t>2022/12/2</a:t>
            </a:fld>
            <a:endParaRPr kumimoji="1" lang="ja-JP" altLang="en-US"/>
          </a:p>
        </p:txBody>
      </p:sp>
      <p:sp>
        <p:nvSpPr>
          <p:cNvPr id="5" name="フッター プレースホルダー 4">
            <a:extLst>
              <a:ext uri="{FF2B5EF4-FFF2-40B4-BE49-F238E27FC236}">
                <a16:creationId xmlns:a16="http://schemas.microsoft.com/office/drawing/2014/main" id="{7F8411B7-DE7B-F822-4AFE-26C856507FC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DEE4E21-EC41-A20A-6295-43FF23E76CE9}"/>
              </a:ext>
            </a:extLst>
          </p:cNvPr>
          <p:cNvSpPr>
            <a:spLocks noGrp="1"/>
          </p:cNvSpPr>
          <p:nvPr>
            <p:ph type="sldNum" sz="quarter" idx="12"/>
          </p:nvPr>
        </p:nvSpPr>
        <p:spPr/>
        <p:txBody>
          <a:bodyPr/>
          <a:lstStyle/>
          <a:p>
            <a:fld id="{8E4429F2-1236-4F46-84E2-525093FF5F0A}" type="slidenum">
              <a:rPr kumimoji="1" lang="ja-JP" altLang="en-US" smtClean="0"/>
              <a:t>‹#›</a:t>
            </a:fld>
            <a:endParaRPr kumimoji="1" lang="ja-JP" altLang="en-US"/>
          </a:p>
        </p:txBody>
      </p:sp>
    </p:spTree>
    <p:extLst>
      <p:ext uri="{BB962C8B-B14F-4D97-AF65-F5344CB8AC3E}">
        <p14:creationId xmlns:p14="http://schemas.microsoft.com/office/powerpoint/2010/main" val="1103777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E832CF-EFE6-223C-AB69-8DBCE3C0AC4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CF4CFE1-3539-37D0-A697-CD2EB1B9758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18AA721-5E41-6925-3BF4-ABB19A2FC906}"/>
              </a:ext>
            </a:extLst>
          </p:cNvPr>
          <p:cNvSpPr>
            <a:spLocks noGrp="1"/>
          </p:cNvSpPr>
          <p:nvPr>
            <p:ph type="dt" sz="half" idx="10"/>
          </p:nvPr>
        </p:nvSpPr>
        <p:spPr/>
        <p:txBody>
          <a:bodyPr/>
          <a:lstStyle/>
          <a:p>
            <a:fld id="{A8FE9E21-E438-450C-B3ED-9B7C5B7FCCC7}" type="datetimeFigureOut">
              <a:rPr kumimoji="1" lang="ja-JP" altLang="en-US" smtClean="0"/>
              <a:t>2022/12/2</a:t>
            </a:fld>
            <a:endParaRPr kumimoji="1" lang="ja-JP" altLang="en-US"/>
          </a:p>
        </p:txBody>
      </p:sp>
      <p:sp>
        <p:nvSpPr>
          <p:cNvPr id="5" name="フッター プレースホルダー 4">
            <a:extLst>
              <a:ext uri="{FF2B5EF4-FFF2-40B4-BE49-F238E27FC236}">
                <a16:creationId xmlns:a16="http://schemas.microsoft.com/office/drawing/2014/main" id="{A71300F0-F893-0A5B-E832-3CC64F5A01C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3354D76-EE45-1D79-3B8D-9E7C0AF86CB0}"/>
              </a:ext>
            </a:extLst>
          </p:cNvPr>
          <p:cNvSpPr>
            <a:spLocks noGrp="1"/>
          </p:cNvSpPr>
          <p:nvPr>
            <p:ph type="sldNum" sz="quarter" idx="12"/>
          </p:nvPr>
        </p:nvSpPr>
        <p:spPr/>
        <p:txBody>
          <a:bodyPr/>
          <a:lstStyle/>
          <a:p>
            <a:fld id="{8E4429F2-1236-4F46-84E2-525093FF5F0A}" type="slidenum">
              <a:rPr kumimoji="1" lang="ja-JP" altLang="en-US" smtClean="0"/>
              <a:t>‹#›</a:t>
            </a:fld>
            <a:endParaRPr kumimoji="1" lang="ja-JP" altLang="en-US"/>
          </a:p>
        </p:txBody>
      </p:sp>
    </p:spTree>
    <p:extLst>
      <p:ext uri="{BB962C8B-B14F-4D97-AF65-F5344CB8AC3E}">
        <p14:creationId xmlns:p14="http://schemas.microsoft.com/office/powerpoint/2010/main" val="2726943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862D6CB-4A6B-A060-AB31-622C6041E2E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BE13777-C0D1-FE8D-D47A-4C6EF26A0D3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4CFA16-FBE1-EB29-27F8-0F51321218C9}"/>
              </a:ext>
            </a:extLst>
          </p:cNvPr>
          <p:cNvSpPr>
            <a:spLocks noGrp="1"/>
          </p:cNvSpPr>
          <p:nvPr>
            <p:ph type="dt" sz="half" idx="10"/>
          </p:nvPr>
        </p:nvSpPr>
        <p:spPr/>
        <p:txBody>
          <a:bodyPr/>
          <a:lstStyle/>
          <a:p>
            <a:fld id="{A8FE9E21-E438-450C-B3ED-9B7C5B7FCCC7}" type="datetimeFigureOut">
              <a:rPr kumimoji="1" lang="ja-JP" altLang="en-US" smtClean="0"/>
              <a:t>2022/12/2</a:t>
            </a:fld>
            <a:endParaRPr kumimoji="1" lang="ja-JP" altLang="en-US"/>
          </a:p>
        </p:txBody>
      </p:sp>
      <p:sp>
        <p:nvSpPr>
          <p:cNvPr id="5" name="フッター プレースホルダー 4">
            <a:extLst>
              <a:ext uri="{FF2B5EF4-FFF2-40B4-BE49-F238E27FC236}">
                <a16:creationId xmlns:a16="http://schemas.microsoft.com/office/drawing/2014/main" id="{E0823C36-7F92-3EF0-5CE2-5FE3F1EA257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B884A8C-8133-E151-107B-86D46CDA4470}"/>
              </a:ext>
            </a:extLst>
          </p:cNvPr>
          <p:cNvSpPr>
            <a:spLocks noGrp="1"/>
          </p:cNvSpPr>
          <p:nvPr>
            <p:ph type="sldNum" sz="quarter" idx="12"/>
          </p:nvPr>
        </p:nvSpPr>
        <p:spPr/>
        <p:txBody>
          <a:bodyPr/>
          <a:lstStyle/>
          <a:p>
            <a:fld id="{8E4429F2-1236-4F46-84E2-525093FF5F0A}" type="slidenum">
              <a:rPr kumimoji="1" lang="ja-JP" altLang="en-US" smtClean="0"/>
              <a:t>‹#›</a:t>
            </a:fld>
            <a:endParaRPr kumimoji="1" lang="ja-JP" altLang="en-US"/>
          </a:p>
        </p:txBody>
      </p:sp>
    </p:spTree>
    <p:extLst>
      <p:ext uri="{BB962C8B-B14F-4D97-AF65-F5344CB8AC3E}">
        <p14:creationId xmlns:p14="http://schemas.microsoft.com/office/powerpoint/2010/main" val="1675967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1A1085-9D7C-0954-344A-5C66AD85B2D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33E64D7-8F09-EE0F-FFC3-D77AC905EB2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1021BFF-FE86-5CD9-4159-763D08EC9714}"/>
              </a:ext>
            </a:extLst>
          </p:cNvPr>
          <p:cNvSpPr>
            <a:spLocks noGrp="1"/>
          </p:cNvSpPr>
          <p:nvPr>
            <p:ph type="dt" sz="half" idx="10"/>
          </p:nvPr>
        </p:nvSpPr>
        <p:spPr/>
        <p:txBody>
          <a:bodyPr/>
          <a:lstStyle/>
          <a:p>
            <a:fld id="{A8FE9E21-E438-450C-B3ED-9B7C5B7FCCC7}" type="datetimeFigureOut">
              <a:rPr kumimoji="1" lang="ja-JP" altLang="en-US" smtClean="0"/>
              <a:t>2022/12/2</a:t>
            </a:fld>
            <a:endParaRPr kumimoji="1" lang="ja-JP" altLang="en-US"/>
          </a:p>
        </p:txBody>
      </p:sp>
      <p:sp>
        <p:nvSpPr>
          <p:cNvPr id="5" name="フッター プレースホルダー 4">
            <a:extLst>
              <a:ext uri="{FF2B5EF4-FFF2-40B4-BE49-F238E27FC236}">
                <a16:creationId xmlns:a16="http://schemas.microsoft.com/office/drawing/2014/main" id="{F0FB1E6C-51BE-F78D-30C9-0B4E7280210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BF9FC22-BE31-D899-D388-E0738047EF37}"/>
              </a:ext>
            </a:extLst>
          </p:cNvPr>
          <p:cNvSpPr>
            <a:spLocks noGrp="1"/>
          </p:cNvSpPr>
          <p:nvPr>
            <p:ph type="sldNum" sz="quarter" idx="12"/>
          </p:nvPr>
        </p:nvSpPr>
        <p:spPr/>
        <p:txBody>
          <a:bodyPr/>
          <a:lstStyle/>
          <a:p>
            <a:fld id="{8E4429F2-1236-4F46-84E2-525093FF5F0A}" type="slidenum">
              <a:rPr kumimoji="1" lang="ja-JP" altLang="en-US" smtClean="0"/>
              <a:t>‹#›</a:t>
            </a:fld>
            <a:endParaRPr kumimoji="1" lang="ja-JP" altLang="en-US"/>
          </a:p>
        </p:txBody>
      </p:sp>
    </p:spTree>
    <p:extLst>
      <p:ext uri="{BB962C8B-B14F-4D97-AF65-F5344CB8AC3E}">
        <p14:creationId xmlns:p14="http://schemas.microsoft.com/office/powerpoint/2010/main" val="447798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7C1C62-AC0A-6AB2-E787-5E64989847B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68D2158-CD57-2E4E-CF42-99FA1021F8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EC782B9-5E20-B84F-21B5-4769D58486A7}"/>
              </a:ext>
            </a:extLst>
          </p:cNvPr>
          <p:cNvSpPr>
            <a:spLocks noGrp="1"/>
          </p:cNvSpPr>
          <p:nvPr>
            <p:ph type="dt" sz="half" idx="10"/>
          </p:nvPr>
        </p:nvSpPr>
        <p:spPr/>
        <p:txBody>
          <a:bodyPr/>
          <a:lstStyle/>
          <a:p>
            <a:fld id="{A8FE9E21-E438-450C-B3ED-9B7C5B7FCCC7}" type="datetimeFigureOut">
              <a:rPr kumimoji="1" lang="ja-JP" altLang="en-US" smtClean="0"/>
              <a:t>2022/12/2</a:t>
            </a:fld>
            <a:endParaRPr kumimoji="1" lang="ja-JP" altLang="en-US"/>
          </a:p>
        </p:txBody>
      </p:sp>
      <p:sp>
        <p:nvSpPr>
          <p:cNvPr id="5" name="フッター プレースホルダー 4">
            <a:extLst>
              <a:ext uri="{FF2B5EF4-FFF2-40B4-BE49-F238E27FC236}">
                <a16:creationId xmlns:a16="http://schemas.microsoft.com/office/drawing/2014/main" id="{78650578-8160-EF8B-B4F7-05E4543C9F6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E4E63EA-1B0D-798F-4100-162B18DAAA7A}"/>
              </a:ext>
            </a:extLst>
          </p:cNvPr>
          <p:cNvSpPr>
            <a:spLocks noGrp="1"/>
          </p:cNvSpPr>
          <p:nvPr>
            <p:ph type="sldNum" sz="quarter" idx="12"/>
          </p:nvPr>
        </p:nvSpPr>
        <p:spPr/>
        <p:txBody>
          <a:bodyPr/>
          <a:lstStyle/>
          <a:p>
            <a:fld id="{8E4429F2-1236-4F46-84E2-525093FF5F0A}" type="slidenum">
              <a:rPr kumimoji="1" lang="ja-JP" altLang="en-US" smtClean="0"/>
              <a:t>‹#›</a:t>
            </a:fld>
            <a:endParaRPr kumimoji="1" lang="ja-JP" altLang="en-US"/>
          </a:p>
        </p:txBody>
      </p:sp>
    </p:spTree>
    <p:extLst>
      <p:ext uri="{BB962C8B-B14F-4D97-AF65-F5344CB8AC3E}">
        <p14:creationId xmlns:p14="http://schemas.microsoft.com/office/powerpoint/2010/main" val="2750600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ABDA8D-2B88-7176-1094-95459F16F2F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5D6F70B-D495-9759-727E-9E9549C76F7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9930616-4C53-15E0-D8C3-7E538E6BC68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A656201-F076-3255-C433-8CBDFC30FE62}"/>
              </a:ext>
            </a:extLst>
          </p:cNvPr>
          <p:cNvSpPr>
            <a:spLocks noGrp="1"/>
          </p:cNvSpPr>
          <p:nvPr>
            <p:ph type="dt" sz="half" idx="10"/>
          </p:nvPr>
        </p:nvSpPr>
        <p:spPr/>
        <p:txBody>
          <a:bodyPr/>
          <a:lstStyle/>
          <a:p>
            <a:fld id="{A8FE9E21-E438-450C-B3ED-9B7C5B7FCCC7}" type="datetimeFigureOut">
              <a:rPr kumimoji="1" lang="ja-JP" altLang="en-US" smtClean="0"/>
              <a:t>2022/12/2</a:t>
            </a:fld>
            <a:endParaRPr kumimoji="1" lang="ja-JP" altLang="en-US"/>
          </a:p>
        </p:txBody>
      </p:sp>
      <p:sp>
        <p:nvSpPr>
          <p:cNvPr id="6" name="フッター プレースホルダー 5">
            <a:extLst>
              <a:ext uri="{FF2B5EF4-FFF2-40B4-BE49-F238E27FC236}">
                <a16:creationId xmlns:a16="http://schemas.microsoft.com/office/drawing/2014/main" id="{B220330F-260B-8937-0EC0-1E7BF9B4C35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6F0F49D-A871-5C27-8DA6-D832E8A42A1F}"/>
              </a:ext>
            </a:extLst>
          </p:cNvPr>
          <p:cNvSpPr>
            <a:spLocks noGrp="1"/>
          </p:cNvSpPr>
          <p:nvPr>
            <p:ph type="sldNum" sz="quarter" idx="12"/>
          </p:nvPr>
        </p:nvSpPr>
        <p:spPr/>
        <p:txBody>
          <a:bodyPr/>
          <a:lstStyle/>
          <a:p>
            <a:fld id="{8E4429F2-1236-4F46-84E2-525093FF5F0A}" type="slidenum">
              <a:rPr kumimoji="1" lang="ja-JP" altLang="en-US" smtClean="0"/>
              <a:t>‹#›</a:t>
            </a:fld>
            <a:endParaRPr kumimoji="1" lang="ja-JP" altLang="en-US"/>
          </a:p>
        </p:txBody>
      </p:sp>
    </p:spTree>
    <p:extLst>
      <p:ext uri="{BB962C8B-B14F-4D97-AF65-F5344CB8AC3E}">
        <p14:creationId xmlns:p14="http://schemas.microsoft.com/office/powerpoint/2010/main" val="1207725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1B8335-59A1-4D5F-CB9E-65D88B77E2B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3D31A99-F080-44DF-1B37-14DAE55567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09E4BA5-95BB-F0EB-BEF0-8C069972135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7BEC4EB-B827-C973-53D6-F3DF7CA400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73B7A8D-5655-8550-9F49-0F1184BCA21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B5BAE71-F34F-6B82-8D44-5A4CA1061DDD}"/>
              </a:ext>
            </a:extLst>
          </p:cNvPr>
          <p:cNvSpPr>
            <a:spLocks noGrp="1"/>
          </p:cNvSpPr>
          <p:nvPr>
            <p:ph type="dt" sz="half" idx="10"/>
          </p:nvPr>
        </p:nvSpPr>
        <p:spPr/>
        <p:txBody>
          <a:bodyPr/>
          <a:lstStyle/>
          <a:p>
            <a:fld id="{A8FE9E21-E438-450C-B3ED-9B7C5B7FCCC7}" type="datetimeFigureOut">
              <a:rPr kumimoji="1" lang="ja-JP" altLang="en-US" smtClean="0"/>
              <a:t>2022/12/2</a:t>
            </a:fld>
            <a:endParaRPr kumimoji="1" lang="ja-JP" altLang="en-US"/>
          </a:p>
        </p:txBody>
      </p:sp>
      <p:sp>
        <p:nvSpPr>
          <p:cNvPr id="8" name="フッター プレースホルダー 7">
            <a:extLst>
              <a:ext uri="{FF2B5EF4-FFF2-40B4-BE49-F238E27FC236}">
                <a16:creationId xmlns:a16="http://schemas.microsoft.com/office/drawing/2014/main" id="{3D750921-7C23-E023-D798-EB79293736D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4052A9D-C50D-4B3A-4C8A-6B03A2661CF4}"/>
              </a:ext>
            </a:extLst>
          </p:cNvPr>
          <p:cNvSpPr>
            <a:spLocks noGrp="1"/>
          </p:cNvSpPr>
          <p:nvPr>
            <p:ph type="sldNum" sz="quarter" idx="12"/>
          </p:nvPr>
        </p:nvSpPr>
        <p:spPr/>
        <p:txBody>
          <a:bodyPr/>
          <a:lstStyle/>
          <a:p>
            <a:fld id="{8E4429F2-1236-4F46-84E2-525093FF5F0A}" type="slidenum">
              <a:rPr kumimoji="1" lang="ja-JP" altLang="en-US" smtClean="0"/>
              <a:t>‹#›</a:t>
            </a:fld>
            <a:endParaRPr kumimoji="1" lang="ja-JP" altLang="en-US"/>
          </a:p>
        </p:txBody>
      </p:sp>
    </p:spTree>
    <p:extLst>
      <p:ext uri="{BB962C8B-B14F-4D97-AF65-F5344CB8AC3E}">
        <p14:creationId xmlns:p14="http://schemas.microsoft.com/office/powerpoint/2010/main" val="1993580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EAF273-7B4B-6FC3-4B7D-9EB0CE960C1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AFD6447-82E1-B981-CD1B-535C02AB490D}"/>
              </a:ext>
            </a:extLst>
          </p:cNvPr>
          <p:cNvSpPr>
            <a:spLocks noGrp="1"/>
          </p:cNvSpPr>
          <p:nvPr>
            <p:ph type="dt" sz="half" idx="10"/>
          </p:nvPr>
        </p:nvSpPr>
        <p:spPr/>
        <p:txBody>
          <a:bodyPr/>
          <a:lstStyle/>
          <a:p>
            <a:fld id="{A8FE9E21-E438-450C-B3ED-9B7C5B7FCCC7}" type="datetimeFigureOut">
              <a:rPr kumimoji="1" lang="ja-JP" altLang="en-US" smtClean="0"/>
              <a:t>2022/12/2</a:t>
            </a:fld>
            <a:endParaRPr kumimoji="1" lang="ja-JP" altLang="en-US"/>
          </a:p>
        </p:txBody>
      </p:sp>
      <p:sp>
        <p:nvSpPr>
          <p:cNvPr id="4" name="フッター プレースホルダー 3">
            <a:extLst>
              <a:ext uri="{FF2B5EF4-FFF2-40B4-BE49-F238E27FC236}">
                <a16:creationId xmlns:a16="http://schemas.microsoft.com/office/drawing/2014/main" id="{8F5097C3-700D-5CAB-BF57-2F2D5B2A7F6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AD62B09-A2F7-55A8-C22E-9AFB574785E9}"/>
              </a:ext>
            </a:extLst>
          </p:cNvPr>
          <p:cNvSpPr>
            <a:spLocks noGrp="1"/>
          </p:cNvSpPr>
          <p:nvPr>
            <p:ph type="sldNum" sz="quarter" idx="12"/>
          </p:nvPr>
        </p:nvSpPr>
        <p:spPr/>
        <p:txBody>
          <a:bodyPr/>
          <a:lstStyle/>
          <a:p>
            <a:fld id="{8E4429F2-1236-4F46-84E2-525093FF5F0A}" type="slidenum">
              <a:rPr kumimoji="1" lang="ja-JP" altLang="en-US" smtClean="0"/>
              <a:t>‹#›</a:t>
            </a:fld>
            <a:endParaRPr kumimoji="1" lang="ja-JP" altLang="en-US"/>
          </a:p>
        </p:txBody>
      </p:sp>
    </p:spTree>
    <p:extLst>
      <p:ext uri="{BB962C8B-B14F-4D97-AF65-F5344CB8AC3E}">
        <p14:creationId xmlns:p14="http://schemas.microsoft.com/office/powerpoint/2010/main" val="983112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0B86C0A-C0E8-AD2F-A160-5C9D60B89BAD}"/>
              </a:ext>
            </a:extLst>
          </p:cNvPr>
          <p:cNvSpPr>
            <a:spLocks noGrp="1"/>
          </p:cNvSpPr>
          <p:nvPr>
            <p:ph type="dt" sz="half" idx="10"/>
          </p:nvPr>
        </p:nvSpPr>
        <p:spPr/>
        <p:txBody>
          <a:bodyPr/>
          <a:lstStyle/>
          <a:p>
            <a:fld id="{A8FE9E21-E438-450C-B3ED-9B7C5B7FCCC7}" type="datetimeFigureOut">
              <a:rPr kumimoji="1" lang="ja-JP" altLang="en-US" smtClean="0"/>
              <a:t>2022/12/2</a:t>
            </a:fld>
            <a:endParaRPr kumimoji="1" lang="ja-JP" altLang="en-US"/>
          </a:p>
        </p:txBody>
      </p:sp>
      <p:sp>
        <p:nvSpPr>
          <p:cNvPr id="3" name="フッター プレースホルダー 2">
            <a:extLst>
              <a:ext uri="{FF2B5EF4-FFF2-40B4-BE49-F238E27FC236}">
                <a16:creationId xmlns:a16="http://schemas.microsoft.com/office/drawing/2014/main" id="{6DCCFC99-199B-AC54-39CE-8E738DE74E0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A1A4486-C967-AC8E-A794-C6B6D4F412E5}"/>
              </a:ext>
            </a:extLst>
          </p:cNvPr>
          <p:cNvSpPr>
            <a:spLocks noGrp="1"/>
          </p:cNvSpPr>
          <p:nvPr>
            <p:ph type="sldNum" sz="quarter" idx="12"/>
          </p:nvPr>
        </p:nvSpPr>
        <p:spPr/>
        <p:txBody>
          <a:bodyPr/>
          <a:lstStyle/>
          <a:p>
            <a:fld id="{8E4429F2-1236-4F46-84E2-525093FF5F0A}" type="slidenum">
              <a:rPr kumimoji="1" lang="ja-JP" altLang="en-US" smtClean="0"/>
              <a:t>‹#›</a:t>
            </a:fld>
            <a:endParaRPr kumimoji="1" lang="ja-JP" altLang="en-US"/>
          </a:p>
        </p:txBody>
      </p:sp>
    </p:spTree>
    <p:extLst>
      <p:ext uri="{BB962C8B-B14F-4D97-AF65-F5344CB8AC3E}">
        <p14:creationId xmlns:p14="http://schemas.microsoft.com/office/powerpoint/2010/main" val="1882607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85EAEB-C4C7-1722-A7E0-6260F0362E9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3F5DE2E-BB2C-C985-1BAD-86E543D045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28D59E5-9B0C-1DB9-4FD2-362BA00207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7B731D5-C5B6-8089-DA09-DC3040CB7C18}"/>
              </a:ext>
            </a:extLst>
          </p:cNvPr>
          <p:cNvSpPr>
            <a:spLocks noGrp="1"/>
          </p:cNvSpPr>
          <p:nvPr>
            <p:ph type="dt" sz="half" idx="10"/>
          </p:nvPr>
        </p:nvSpPr>
        <p:spPr/>
        <p:txBody>
          <a:bodyPr/>
          <a:lstStyle/>
          <a:p>
            <a:fld id="{A8FE9E21-E438-450C-B3ED-9B7C5B7FCCC7}" type="datetimeFigureOut">
              <a:rPr kumimoji="1" lang="ja-JP" altLang="en-US" smtClean="0"/>
              <a:t>2022/12/2</a:t>
            </a:fld>
            <a:endParaRPr kumimoji="1" lang="ja-JP" altLang="en-US"/>
          </a:p>
        </p:txBody>
      </p:sp>
      <p:sp>
        <p:nvSpPr>
          <p:cNvPr id="6" name="フッター プレースホルダー 5">
            <a:extLst>
              <a:ext uri="{FF2B5EF4-FFF2-40B4-BE49-F238E27FC236}">
                <a16:creationId xmlns:a16="http://schemas.microsoft.com/office/drawing/2014/main" id="{C5B67ADA-0AFB-D49A-FD33-5759F5FD15D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B7297A8-5466-E5C1-AF4E-E2C835CB8241}"/>
              </a:ext>
            </a:extLst>
          </p:cNvPr>
          <p:cNvSpPr>
            <a:spLocks noGrp="1"/>
          </p:cNvSpPr>
          <p:nvPr>
            <p:ph type="sldNum" sz="quarter" idx="12"/>
          </p:nvPr>
        </p:nvSpPr>
        <p:spPr/>
        <p:txBody>
          <a:bodyPr/>
          <a:lstStyle/>
          <a:p>
            <a:fld id="{8E4429F2-1236-4F46-84E2-525093FF5F0A}" type="slidenum">
              <a:rPr kumimoji="1" lang="ja-JP" altLang="en-US" smtClean="0"/>
              <a:t>‹#›</a:t>
            </a:fld>
            <a:endParaRPr kumimoji="1" lang="ja-JP" altLang="en-US"/>
          </a:p>
        </p:txBody>
      </p:sp>
    </p:spTree>
    <p:extLst>
      <p:ext uri="{BB962C8B-B14F-4D97-AF65-F5344CB8AC3E}">
        <p14:creationId xmlns:p14="http://schemas.microsoft.com/office/powerpoint/2010/main" val="1170693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3AD300-9600-6136-8C65-7AF7D8381E8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37807E0-7209-AC30-C546-A3DDF72A21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DC22BE5-1259-47EF-62FE-54CD327759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AFCFAA6-2DE8-DBFB-EC4A-F8D5A453DA8F}"/>
              </a:ext>
            </a:extLst>
          </p:cNvPr>
          <p:cNvSpPr>
            <a:spLocks noGrp="1"/>
          </p:cNvSpPr>
          <p:nvPr>
            <p:ph type="dt" sz="half" idx="10"/>
          </p:nvPr>
        </p:nvSpPr>
        <p:spPr/>
        <p:txBody>
          <a:bodyPr/>
          <a:lstStyle/>
          <a:p>
            <a:fld id="{A8FE9E21-E438-450C-B3ED-9B7C5B7FCCC7}" type="datetimeFigureOut">
              <a:rPr kumimoji="1" lang="ja-JP" altLang="en-US" smtClean="0"/>
              <a:t>2022/12/2</a:t>
            </a:fld>
            <a:endParaRPr kumimoji="1" lang="ja-JP" altLang="en-US"/>
          </a:p>
        </p:txBody>
      </p:sp>
      <p:sp>
        <p:nvSpPr>
          <p:cNvPr id="6" name="フッター プレースホルダー 5">
            <a:extLst>
              <a:ext uri="{FF2B5EF4-FFF2-40B4-BE49-F238E27FC236}">
                <a16:creationId xmlns:a16="http://schemas.microsoft.com/office/drawing/2014/main" id="{CB5A2C43-23FA-86CD-E952-32D14F0BBBD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C7C8616-EF2A-1BD6-B86B-B4AB32FB08F9}"/>
              </a:ext>
            </a:extLst>
          </p:cNvPr>
          <p:cNvSpPr>
            <a:spLocks noGrp="1"/>
          </p:cNvSpPr>
          <p:nvPr>
            <p:ph type="sldNum" sz="quarter" idx="12"/>
          </p:nvPr>
        </p:nvSpPr>
        <p:spPr/>
        <p:txBody>
          <a:bodyPr/>
          <a:lstStyle/>
          <a:p>
            <a:fld id="{8E4429F2-1236-4F46-84E2-525093FF5F0A}" type="slidenum">
              <a:rPr kumimoji="1" lang="ja-JP" altLang="en-US" smtClean="0"/>
              <a:t>‹#›</a:t>
            </a:fld>
            <a:endParaRPr kumimoji="1" lang="ja-JP" altLang="en-US"/>
          </a:p>
        </p:txBody>
      </p:sp>
    </p:spTree>
    <p:extLst>
      <p:ext uri="{BB962C8B-B14F-4D97-AF65-F5344CB8AC3E}">
        <p14:creationId xmlns:p14="http://schemas.microsoft.com/office/powerpoint/2010/main" val="2728072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31D4623-255C-0B20-F8B5-7670B6B879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5C48005-C00B-197D-7FB9-230ABAACFD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32F5F46-B48E-35CA-364D-4BF80C668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E9E21-E438-450C-B3ED-9B7C5B7FCCC7}" type="datetimeFigureOut">
              <a:rPr kumimoji="1" lang="ja-JP" altLang="en-US" smtClean="0"/>
              <a:t>2022/12/2</a:t>
            </a:fld>
            <a:endParaRPr kumimoji="1" lang="ja-JP" altLang="en-US"/>
          </a:p>
        </p:txBody>
      </p:sp>
      <p:sp>
        <p:nvSpPr>
          <p:cNvPr id="5" name="フッター プレースホルダー 4">
            <a:extLst>
              <a:ext uri="{FF2B5EF4-FFF2-40B4-BE49-F238E27FC236}">
                <a16:creationId xmlns:a16="http://schemas.microsoft.com/office/drawing/2014/main" id="{8740D3C2-297C-00E9-E7B1-FAD3D61CC6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B8206A5-8C21-0982-E8FF-F3735DB104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4429F2-1236-4F46-84E2-525093FF5F0A}" type="slidenum">
              <a:rPr kumimoji="1" lang="ja-JP" altLang="en-US" smtClean="0"/>
              <a:t>‹#›</a:t>
            </a:fld>
            <a:endParaRPr kumimoji="1" lang="ja-JP" altLang="en-US"/>
          </a:p>
        </p:txBody>
      </p:sp>
    </p:spTree>
    <p:extLst>
      <p:ext uri="{BB962C8B-B14F-4D97-AF65-F5344CB8AC3E}">
        <p14:creationId xmlns:p14="http://schemas.microsoft.com/office/powerpoint/2010/main" val="3675694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8_527285ED.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microsoft.com/office/2018/10/relationships/comments" Target="../comments/modernComment_111_F41A476C.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gif"/><Relationship Id="rId2" Type="http://schemas.microsoft.com/office/2018/10/relationships/comments" Target="../comments/modernComment_112_E3D3196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9_B011E6EB.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18/10/relationships/comments" Target="../comments/modernComment_110_EA906A0D.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microsoft.com/office/2018/10/relationships/comments" Target="../comments/modernComment_10B_364B9A9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microsoft.com/office/2018/10/relationships/comments" Target="../comments/modernComment_102_290B6FE8.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microsoft.com/office/2018/10/relationships/comments" Target="../comments/modernComment_10D_40B0EE3E.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3_3BA3B13C.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microsoft.com/office/2018/10/relationships/comments" Target="../comments/modernComment_11B_AC91018E.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13_1D971FFD.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4" descr="テーブル, 食品, 皿 が含まれている画像&#10;&#10;自動的に生成された説明">
            <a:extLst>
              <a:ext uri="{FF2B5EF4-FFF2-40B4-BE49-F238E27FC236}">
                <a16:creationId xmlns:a16="http://schemas.microsoft.com/office/drawing/2014/main" id="{18DC61FA-B7B1-ACBE-CEFE-1E4E238DC6A1}"/>
              </a:ext>
            </a:extLst>
          </p:cNvPr>
          <p:cNvPicPr>
            <a:picLocks noChangeAspect="1"/>
          </p:cNvPicPr>
          <p:nvPr/>
        </p:nvPicPr>
        <p:blipFill rotWithShape="1">
          <a:blip r:embed="rId4">
            <a:extLst>
              <a:ext uri="{28A0092B-C50C-407E-A947-70E740481C1C}">
                <a14:useLocalDpi xmlns:a14="http://schemas.microsoft.com/office/drawing/2010/main" val="0"/>
              </a:ext>
            </a:extLst>
          </a:blip>
          <a:srcRect t="5120"/>
          <a:stretch/>
        </p:blipFill>
        <p:spPr>
          <a:xfrm>
            <a:off x="2522356" y="10"/>
            <a:ext cx="9669642" cy="6857990"/>
          </a:xfrm>
          <a:prstGeom prst="rect">
            <a:avLst/>
          </a:prstGeom>
        </p:spPr>
      </p:pic>
      <p:sp>
        <p:nvSpPr>
          <p:cNvPr id="11"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3350D979-722E-05D1-3147-9C868C6214F0}"/>
              </a:ext>
            </a:extLst>
          </p:cNvPr>
          <p:cNvSpPr>
            <a:spLocks noGrp="1"/>
          </p:cNvSpPr>
          <p:nvPr>
            <p:ph type="title"/>
          </p:nvPr>
        </p:nvSpPr>
        <p:spPr>
          <a:xfrm>
            <a:off x="897008" y="305284"/>
            <a:ext cx="3822189" cy="1899912"/>
          </a:xfrm>
        </p:spPr>
        <p:txBody>
          <a:bodyPr>
            <a:normAutofit/>
          </a:bodyPr>
          <a:lstStyle/>
          <a:p>
            <a:r>
              <a:rPr kumimoji="1" lang="en-US" altLang="ja-JP" sz="6000" b="1"/>
              <a:t>Finland</a:t>
            </a:r>
            <a:endParaRPr kumimoji="1" lang="ja-JP" altLang="en-US" sz="6000" b="1"/>
          </a:p>
        </p:txBody>
      </p:sp>
      <p:sp>
        <p:nvSpPr>
          <p:cNvPr id="3" name="コンテンツ プレースホルダー 2">
            <a:extLst>
              <a:ext uri="{FF2B5EF4-FFF2-40B4-BE49-F238E27FC236}">
                <a16:creationId xmlns:a16="http://schemas.microsoft.com/office/drawing/2014/main" id="{8A95826E-ADDF-AF5D-5FED-3126874F3D2F}"/>
              </a:ext>
            </a:extLst>
          </p:cNvPr>
          <p:cNvSpPr>
            <a:spLocks noGrp="1"/>
          </p:cNvSpPr>
          <p:nvPr>
            <p:ph idx="1"/>
          </p:nvPr>
        </p:nvSpPr>
        <p:spPr>
          <a:xfrm>
            <a:off x="254071" y="1714500"/>
            <a:ext cx="3822189" cy="1899912"/>
          </a:xfrm>
        </p:spPr>
        <p:txBody>
          <a:bodyPr vert="horz" lIns="91440" tIns="45720" rIns="91440" bIns="45720" rtlCol="0" anchor="t">
            <a:normAutofit/>
          </a:bodyPr>
          <a:lstStyle/>
          <a:p>
            <a:pPr marL="0" indent="0" algn="ctr">
              <a:lnSpc>
                <a:spcPct val="100000"/>
              </a:lnSpc>
              <a:buNone/>
            </a:pPr>
            <a:r>
              <a:rPr lang="en-US" altLang="ja-JP" sz="2400"/>
              <a:t>Wakaba Hayashi</a:t>
            </a:r>
          </a:p>
          <a:p>
            <a:pPr marL="0" indent="0" algn="ctr">
              <a:lnSpc>
                <a:spcPct val="100000"/>
              </a:lnSpc>
              <a:buNone/>
            </a:pPr>
            <a:r>
              <a:rPr lang="en-US" altLang="ja-JP" sz="2400">
                <a:ea typeface="游ゴシック"/>
              </a:rPr>
              <a:t>Yuki Mukaiyama</a:t>
            </a:r>
            <a:endParaRPr lang="en-US" altLang="ja-JP" sz="2400"/>
          </a:p>
        </p:txBody>
      </p:sp>
      <p:pic>
        <p:nvPicPr>
          <p:cNvPr id="4" name="図 5" descr="テキスト, 地図 が含まれている画像&#10;&#10;説明は自動で生成されたものです">
            <a:extLst>
              <a:ext uri="{FF2B5EF4-FFF2-40B4-BE49-F238E27FC236}">
                <a16:creationId xmlns:a16="http://schemas.microsoft.com/office/drawing/2014/main" id="{A5873125-54BD-F2A4-C244-11FAE2FF15D3}"/>
              </a:ext>
            </a:extLst>
          </p:cNvPr>
          <p:cNvPicPr>
            <a:picLocks noChangeAspect="1"/>
          </p:cNvPicPr>
          <p:nvPr/>
        </p:nvPicPr>
        <p:blipFill>
          <a:blip r:embed="rId5"/>
          <a:stretch>
            <a:fillRect/>
          </a:stretch>
        </p:blipFill>
        <p:spPr>
          <a:xfrm>
            <a:off x="438150" y="3117056"/>
            <a:ext cx="3457574" cy="3445668"/>
          </a:xfrm>
          <a:prstGeom prst="rect">
            <a:avLst/>
          </a:prstGeom>
        </p:spPr>
      </p:pic>
    </p:spTree>
    <p:extLst>
      <p:ext uri="{BB962C8B-B14F-4D97-AF65-F5344CB8AC3E}">
        <p14:creationId xmlns:p14="http://schemas.microsoft.com/office/powerpoint/2010/main" val="1383237101"/>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1EFB81-0242-641B-8921-BC87D69A70C0}"/>
              </a:ext>
            </a:extLst>
          </p:cNvPr>
          <p:cNvSpPr>
            <a:spLocks noGrp="1"/>
          </p:cNvSpPr>
          <p:nvPr>
            <p:ph type="title"/>
          </p:nvPr>
        </p:nvSpPr>
        <p:spPr>
          <a:xfrm>
            <a:off x="838200" y="216568"/>
            <a:ext cx="10515600" cy="1325563"/>
          </a:xfrm>
        </p:spPr>
        <p:txBody>
          <a:bodyPr>
            <a:normAutofit/>
          </a:bodyPr>
          <a:lstStyle/>
          <a:p>
            <a:r>
              <a:rPr lang="en-US" altLang="ja-JP" sz="5400" b="1" dirty="0">
                <a:ln>
                  <a:solidFill>
                    <a:schemeClr val="tx1"/>
                  </a:solidFill>
                </a:ln>
              </a:rPr>
              <a:t>Politics</a:t>
            </a:r>
            <a:r>
              <a:rPr lang="ja-JP" altLang="en-US" sz="5400" b="1" dirty="0">
                <a:ln>
                  <a:solidFill>
                    <a:schemeClr val="tx1"/>
                  </a:solidFill>
                </a:ln>
              </a:rPr>
              <a:t> </a:t>
            </a:r>
            <a:r>
              <a:rPr lang="en-US" altLang="ja-JP" sz="5400" b="1" dirty="0">
                <a:ln>
                  <a:solidFill>
                    <a:schemeClr val="tx1"/>
                  </a:solidFill>
                </a:ln>
              </a:rPr>
              <a:t>: republic</a:t>
            </a:r>
            <a:endParaRPr kumimoji="1" lang="ja-JP" altLang="en-US" sz="5400" b="1" dirty="0">
              <a:ln>
                <a:solidFill>
                  <a:schemeClr val="tx1"/>
                </a:solidFill>
              </a:ln>
            </a:endParaRPr>
          </a:p>
        </p:txBody>
      </p:sp>
      <p:pic>
        <p:nvPicPr>
          <p:cNvPr id="4" name="図 3" descr="挿絵 が含まれている画像&#10;&#10;自動的に生成された説明">
            <a:extLst>
              <a:ext uri="{FF2B5EF4-FFF2-40B4-BE49-F238E27FC236}">
                <a16:creationId xmlns:a16="http://schemas.microsoft.com/office/drawing/2014/main" id="{EE3A2691-3173-725F-F9EF-363136FBDB7E}"/>
              </a:ext>
            </a:extLst>
          </p:cNvPr>
          <p:cNvPicPr>
            <a:picLocks noChangeAspect="1"/>
          </p:cNvPicPr>
          <p:nvPr/>
        </p:nvPicPr>
        <p:blipFill rotWithShape="1">
          <a:blip r:embed="rId3">
            <a:extLst>
              <a:ext uri="{28A0092B-C50C-407E-A947-70E740481C1C}">
                <a14:useLocalDpi xmlns:a14="http://schemas.microsoft.com/office/drawing/2010/main" val="0"/>
              </a:ext>
            </a:extLst>
          </a:blip>
          <a:srcRect t="-81" r="-1574" b="-1"/>
          <a:stretch/>
        </p:blipFill>
        <p:spPr>
          <a:xfrm>
            <a:off x="0" y="4415590"/>
            <a:ext cx="1876926" cy="2478505"/>
          </a:xfrm>
          <a:prstGeom prst="rect">
            <a:avLst/>
          </a:prstGeom>
        </p:spPr>
      </p:pic>
      <p:sp>
        <p:nvSpPr>
          <p:cNvPr id="6" name="吹き出し: 角を丸めた四角形 5">
            <a:extLst>
              <a:ext uri="{FF2B5EF4-FFF2-40B4-BE49-F238E27FC236}">
                <a16:creationId xmlns:a16="http://schemas.microsoft.com/office/drawing/2014/main" id="{CA69DE22-CF8F-E31D-980A-F38FF666A67D}"/>
              </a:ext>
            </a:extLst>
          </p:cNvPr>
          <p:cNvSpPr/>
          <p:nvPr/>
        </p:nvSpPr>
        <p:spPr>
          <a:xfrm>
            <a:off x="2298031" y="1469479"/>
            <a:ext cx="9504947" cy="5233737"/>
          </a:xfrm>
          <a:prstGeom prst="wedgeRoundRectCallout">
            <a:avLst>
              <a:gd name="adj1" fmla="val -55988"/>
              <a:gd name="adj2" fmla="val 3639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ctr">
              <a:buFont typeface="Arial" panose="020B0604020202020204" pitchFamily="34" charset="0"/>
              <a:buChar char="•"/>
            </a:pPr>
            <a:endParaRPr kumimoji="1" lang="en-US" altLang="ja-JP" dirty="0"/>
          </a:p>
          <a:p>
            <a:pPr marL="285750" indent="-285750" algn="ctr">
              <a:buFont typeface="Arial" panose="020B0604020202020204" pitchFamily="34" charset="0"/>
              <a:buChar char="•"/>
            </a:pPr>
            <a:endParaRPr lang="en-US" altLang="ja-JP" dirty="0"/>
          </a:p>
          <a:p>
            <a:pPr marL="285750" indent="-285750" algn="ctr">
              <a:buFont typeface="Arial" panose="020B0604020202020204" pitchFamily="34" charset="0"/>
              <a:buChar char="•"/>
            </a:pPr>
            <a:endParaRPr kumimoji="1" lang="en-US" altLang="ja-JP" dirty="0"/>
          </a:p>
          <a:p>
            <a:pPr marL="285750" indent="-285750" algn="ctr">
              <a:buFont typeface="Arial" panose="020B0604020202020204" pitchFamily="34" charset="0"/>
              <a:buChar char="•"/>
            </a:pPr>
            <a:endParaRPr lang="en-US" altLang="ja-JP" dirty="0"/>
          </a:p>
          <a:p>
            <a:pPr marL="285750" indent="-285750" algn="ctr">
              <a:buFont typeface="Arial" panose="020B0604020202020204" pitchFamily="34" charset="0"/>
              <a:buChar char="•"/>
            </a:pPr>
            <a:endParaRPr kumimoji="1" lang="en-US" altLang="ja-JP" dirty="0"/>
          </a:p>
          <a:p>
            <a:pPr marL="285750" indent="-285750" algn="ctr">
              <a:buFont typeface="Arial" panose="020B0604020202020204" pitchFamily="34" charset="0"/>
              <a:buChar char="•"/>
            </a:pPr>
            <a:endParaRPr lang="en-US" altLang="ja-JP" dirty="0"/>
          </a:p>
          <a:p>
            <a:pPr marL="285750" indent="-285750" algn="ctr">
              <a:buFont typeface="Arial" panose="020B0604020202020204" pitchFamily="34" charset="0"/>
              <a:buChar char="•"/>
            </a:pPr>
            <a:endParaRPr kumimoji="1" lang="en-US" altLang="ja-JP" dirty="0"/>
          </a:p>
          <a:p>
            <a:pPr marL="285750" indent="-285750" algn="ctr">
              <a:buFont typeface="Arial" panose="020B0604020202020204" pitchFamily="34" charset="0"/>
              <a:buChar char="•"/>
            </a:pPr>
            <a:endParaRPr lang="en-US" altLang="ja-JP" dirty="0"/>
          </a:p>
          <a:p>
            <a:pPr marL="285750" indent="-285750" algn="ctr">
              <a:buFont typeface="Arial" panose="020B0604020202020204" pitchFamily="34" charset="0"/>
              <a:buChar char="•"/>
            </a:pPr>
            <a:endParaRPr kumimoji="1" lang="en-US" altLang="ja-JP" dirty="0"/>
          </a:p>
          <a:p>
            <a:pPr marL="285750" indent="-285750" algn="ctr">
              <a:buFont typeface="Arial" panose="020B0604020202020204" pitchFamily="34" charset="0"/>
              <a:buChar char="•"/>
            </a:pPr>
            <a:endParaRPr lang="en-US" altLang="ja-JP" dirty="0"/>
          </a:p>
          <a:p>
            <a:pPr marL="285750" indent="-285750" algn="ctr">
              <a:buFont typeface="Arial" panose="020B0604020202020204" pitchFamily="34" charset="0"/>
              <a:buChar char="•"/>
            </a:pPr>
            <a:endParaRPr kumimoji="1" lang="en-US" altLang="ja-JP" dirty="0"/>
          </a:p>
          <a:p>
            <a:pPr marL="285750" indent="-285750" algn="ctr">
              <a:buFont typeface="Arial" panose="020B0604020202020204" pitchFamily="34" charset="0"/>
              <a:buChar char="•"/>
            </a:pPr>
            <a:endParaRPr lang="en-US" altLang="ja-JP" dirty="0"/>
          </a:p>
          <a:p>
            <a:pPr marL="285750" indent="-285750" algn="ctr">
              <a:buFont typeface="Arial" panose="020B0604020202020204" pitchFamily="34" charset="0"/>
              <a:buChar char="•"/>
            </a:pPr>
            <a:endParaRPr kumimoji="1" lang="en-US" altLang="ja-JP" dirty="0"/>
          </a:p>
          <a:p>
            <a:pPr marL="285750" indent="-285750" algn="ctr">
              <a:buFont typeface="Arial" panose="020B0604020202020204" pitchFamily="34" charset="0"/>
              <a:buChar char="•"/>
            </a:pPr>
            <a:endParaRPr lang="en-US" altLang="ja-JP" dirty="0"/>
          </a:p>
          <a:p>
            <a:pPr marL="285750" indent="-285750" algn="ctr">
              <a:buFont typeface="Arial" panose="020B0604020202020204" pitchFamily="34" charset="0"/>
              <a:buChar char="•"/>
            </a:pPr>
            <a:endParaRPr kumimoji="1" lang="en-US" altLang="ja-JP" dirty="0"/>
          </a:p>
          <a:p>
            <a:pPr algn="ctr"/>
            <a:r>
              <a:rPr kumimoji="1" lang="en-US" altLang="ja-JP" sz="2800" b="1" dirty="0"/>
              <a:t>Parliament in Finland</a:t>
            </a:r>
            <a:endParaRPr kumimoji="1" lang="ja-JP" altLang="en-US" sz="2800" b="1" dirty="0"/>
          </a:p>
        </p:txBody>
      </p:sp>
      <p:pic>
        <p:nvPicPr>
          <p:cNvPr id="3076" name="Picture 4" descr="ソース画像を表示">
            <a:extLst>
              <a:ext uri="{FF2B5EF4-FFF2-40B4-BE49-F238E27FC236}">
                <a16:creationId xmlns:a16="http://schemas.microsoft.com/office/drawing/2014/main" id="{474B9706-627D-57F8-A455-028766E23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7375" y="2086521"/>
            <a:ext cx="4252024" cy="318901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ソース画像を表示">
            <a:extLst>
              <a:ext uri="{FF2B5EF4-FFF2-40B4-BE49-F238E27FC236}">
                <a16:creationId xmlns:a16="http://schemas.microsoft.com/office/drawing/2014/main" id="{17B97F41-13B0-8159-1144-0109F00684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0504" y="2086521"/>
            <a:ext cx="4635318" cy="308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509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図 9" descr="設計図 が含まれている画像&#10;&#10;自動的に生成された説明">
            <a:extLst>
              <a:ext uri="{FF2B5EF4-FFF2-40B4-BE49-F238E27FC236}">
                <a16:creationId xmlns:a16="http://schemas.microsoft.com/office/drawing/2014/main" id="{A4DC68BF-42E1-F918-283C-58958B9710F9}"/>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t="33530" r="1" b="15142"/>
          <a:stretch/>
        </p:blipFill>
        <p:spPr>
          <a:xfrm>
            <a:off x="20" y="1"/>
            <a:ext cx="12191980" cy="6857999"/>
          </a:xfrm>
          <a:prstGeom prst="rect">
            <a:avLst/>
          </a:prstGeom>
        </p:spPr>
      </p:pic>
      <p:sp>
        <p:nvSpPr>
          <p:cNvPr id="2" name="タイトル 1">
            <a:extLst>
              <a:ext uri="{FF2B5EF4-FFF2-40B4-BE49-F238E27FC236}">
                <a16:creationId xmlns:a16="http://schemas.microsoft.com/office/drawing/2014/main" id="{7267BA1D-909E-D4C0-DD1D-3DABBE31965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kumimoji="1" lang="en-US" altLang="ja-JP" sz="6000" b="1" dirty="0">
                <a:ln>
                  <a:solidFill>
                    <a:schemeClr val="tx1"/>
                  </a:solidFill>
                </a:ln>
                <a:ea typeface="游ゴシック Light"/>
              </a:rPr>
              <a:t>How to live</a:t>
            </a:r>
            <a:r>
              <a:rPr lang="en-US" altLang="ja-JP" sz="6000" b="1" dirty="0">
                <a:ln>
                  <a:solidFill>
                    <a:schemeClr val="tx1"/>
                  </a:solidFill>
                </a:ln>
                <a:ea typeface="游ゴシック Light"/>
              </a:rPr>
              <a:t> in Finland?</a:t>
            </a:r>
            <a:endParaRPr lang="en-US" altLang="ja-JP" sz="6000" b="1" dirty="0">
              <a:ln>
                <a:solidFill>
                  <a:prstClr val="white"/>
                </a:solidFill>
              </a:ln>
              <a:ea typeface="游ゴシック Light"/>
            </a:endParaRPr>
          </a:p>
        </p:txBody>
      </p:sp>
    </p:spTree>
    <p:extLst>
      <p:ext uri="{BB962C8B-B14F-4D97-AF65-F5344CB8AC3E}">
        <p14:creationId xmlns:p14="http://schemas.microsoft.com/office/powerpoint/2010/main" val="4095362924"/>
      </p:ext>
    </p:extLst>
  </p:cSld>
  <p:clrMapOvr>
    <a:overrideClrMapping bg1="dk1" tx1="lt1" bg2="dk2" tx2="lt2" accent1="accent1" accent2="accent2" accent3="accent3" accent4="accent4" accent5="accent5" accent6="accent6" hlink="hlink" folHlink="folHlink"/>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bg>
      <p:bgPr>
        <a:pattFill prst="pct40">
          <a:fgClr>
            <a:srgbClr val="FEFDD4"/>
          </a:fgClr>
          <a:bgClr>
            <a:schemeClr val="bg1"/>
          </a:bgClr>
        </a:patt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FB9064-9741-CF3E-E23B-6874FF7E4F68}"/>
              </a:ext>
            </a:extLst>
          </p:cNvPr>
          <p:cNvSpPr>
            <a:spLocks noGrp="1"/>
          </p:cNvSpPr>
          <p:nvPr>
            <p:ph type="title"/>
          </p:nvPr>
        </p:nvSpPr>
        <p:spPr>
          <a:xfrm>
            <a:off x="302418" y="0"/>
            <a:ext cx="10515600" cy="1325563"/>
          </a:xfrm>
        </p:spPr>
        <p:txBody>
          <a:bodyPr/>
          <a:lstStyle/>
          <a:p>
            <a:r>
              <a:rPr lang="en-US" altLang="ja-JP">
                <a:latin typeface="Calibri"/>
                <a:ea typeface="游ゴシック Light"/>
                <a:cs typeface="Calibri"/>
              </a:rPr>
              <a:t>Traditional Clothes</a:t>
            </a:r>
          </a:p>
        </p:txBody>
      </p:sp>
      <p:pic>
        <p:nvPicPr>
          <p:cNvPr id="5" name="図 4" descr="挿絵 が含まれている画像&#10;&#10;自動的に生成された説明">
            <a:extLst>
              <a:ext uri="{FF2B5EF4-FFF2-40B4-BE49-F238E27FC236}">
                <a16:creationId xmlns:a16="http://schemas.microsoft.com/office/drawing/2014/main" id="{75F76821-1A6E-429A-64F6-33DFD3271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52500" y="3695700"/>
            <a:ext cx="4555534" cy="3162300"/>
          </a:xfrm>
          <a:prstGeom prst="rect">
            <a:avLst/>
          </a:prstGeom>
        </p:spPr>
      </p:pic>
      <p:sp>
        <p:nvSpPr>
          <p:cNvPr id="6" name="吹き出し: 円形 5">
            <a:extLst>
              <a:ext uri="{FF2B5EF4-FFF2-40B4-BE49-F238E27FC236}">
                <a16:creationId xmlns:a16="http://schemas.microsoft.com/office/drawing/2014/main" id="{B5A8F162-2221-DE64-9CD1-7DDF0BC8A8CC}"/>
              </a:ext>
            </a:extLst>
          </p:cNvPr>
          <p:cNvSpPr/>
          <p:nvPr/>
        </p:nvSpPr>
        <p:spPr>
          <a:xfrm>
            <a:off x="1150143" y="991457"/>
            <a:ext cx="10870403" cy="3619498"/>
          </a:xfrm>
          <a:prstGeom prst="wedgeEllipseCallou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テキスト ボックス 6">
            <a:extLst>
              <a:ext uri="{FF2B5EF4-FFF2-40B4-BE49-F238E27FC236}">
                <a16:creationId xmlns:a16="http://schemas.microsoft.com/office/drawing/2014/main" id="{C3EC8035-6467-34D8-C0D4-B9F4F07538D4}"/>
              </a:ext>
            </a:extLst>
          </p:cNvPr>
          <p:cNvSpPr txBox="1"/>
          <p:nvPr/>
        </p:nvSpPr>
        <p:spPr>
          <a:xfrm>
            <a:off x="1891296" y="1912075"/>
            <a:ext cx="12134848"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3400">
                <a:latin typeface="Calibri"/>
                <a:ea typeface="游ゴシック"/>
                <a:cs typeface="Calibri"/>
              </a:rPr>
              <a:t>Characteristic</a:t>
            </a:r>
          </a:p>
          <a:p>
            <a:r>
              <a:rPr lang="ja-JP" altLang="en-US" sz="3400">
                <a:latin typeface="Calibri"/>
                <a:ea typeface="游ゴシック"/>
                <a:cs typeface="Calibri"/>
              </a:rPr>
              <a:t>Woman: white blouse, vest, wool skirt, white apron</a:t>
            </a:r>
          </a:p>
          <a:p>
            <a:r>
              <a:rPr lang="ja-JP" altLang="en-US" sz="3400">
                <a:latin typeface="Calibri"/>
                <a:ea typeface="游ゴシック"/>
                <a:cs typeface="Calibri"/>
              </a:rPr>
              <a:t>Man: shirts, vest, jacket, pants, hat</a:t>
            </a:r>
          </a:p>
        </p:txBody>
      </p:sp>
      <p:pic>
        <p:nvPicPr>
          <p:cNvPr id="11" name="図 11" descr="人, 男, ポーズ, 衣類 が含まれている画像&#10;&#10;説明は自動で生成されたものです">
            <a:extLst>
              <a:ext uri="{FF2B5EF4-FFF2-40B4-BE49-F238E27FC236}">
                <a16:creationId xmlns:a16="http://schemas.microsoft.com/office/drawing/2014/main" id="{B8309CAF-1EB2-072C-F3AA-48B42F48E063}"/>
              </a:ext>
            </a:extLst>
          </p:cNvPr>
          <p:cNvPicPr>
            <a:picLocks noChangeAspect="1"/>
          </p:cNvPicPr>
          <p:nvPr/>
        </p:nvPicPr>
        <p:blipFill rotWithShape="1">
          <a:blip r:embed="rId3"/>
          <a:srcRect l="34426" r="20140" b="37"/>
          <a:stretch/>
        </p:blipFill>
        <p:spPr>
          <a:xfrm>
            <a:off x="8284370" y="3376495"/>
            <a:ext cx="3818666" cy="3330096"/>
          </a:xfrm>
          <a:prstGeom prst="rect">
            <a:avLst/>
          </a:prstGeom>
        </p:spPr>
      </p:pic>
      <p:pic>
        <p:nvPicPr>
          <p:cNvPr id="8" name="図 8">
            <a:extLst>
              <a:ext uri="{FF2B5EF4-FFF2-40B4-BE49-F238E27FC236}">
                <a16:creationId xmlns:a16="http://schemas.microsoft.com/office/drawing/2014/main" id="{DF41AF63-AFC1-9791-ADBE-7CDF0C76DE22}"/>
              </a:ext>
            </a:extLst>
          </p:cNvPr>
          <p:cNvPicPr>
            <a:picLocks noChangeAspect="1"/>
          </p:cNvPicPr>
          <p:nvPr/>
        </p:nvPicPr>
        <p:blipFill>
          <a:blip r:embed="rId4"/>
          <a:stretch>
            <a:fillRect/>
          </a:stretch>
        </p:blipFill>
        <p:spPr>
          <a:xfrm>
            <a:off x="3724275" y="602416"/>
            <a:ext cx="4755355" cy="5665072"/>
          </a:xfrm>
          <a:prstGeom prst="rect">
            <a:avLst/>
          </a:prstGeom>
        </p:spPr>
      </p:pic>
    </p:spTree>
    <p:extLst>
      <p:ext uri="{BB962C8B-B14F-4D97-AF65-F5344CB8AC3E}">
        <p14:creationId xmlns:p14="http://schemas.microsoft.com/office/powerpoint/2010/main" val="67296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40">
          <a:fgClr>
            <a:srgbClr val="FEFDD4"/>
          </a:fgClr>
          <a:bgClr>
            <a:schemeClr val="bg1"/>
          </a:bgClr>
        </a:patt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FB9064-9741-CF3E-E23B-6874FF7E4F68}"/>
              </a:ext>
            </a:extLst>
          </p:cNvPr>
          <p:cNvSpPr>
            <a:spLocks noGrp="1"/>
          </p:cNvSpPr>
          <p:nvPr>
            <p:ph type="title"/>
          </p:nvPr>
        </p:nvSpPr>
        <p:spPr>
          <a:xfrm>
            <a:off x="469106" y="1"/>
            <a:ext cx="10515600" cy="1325563"/>
          </a:xfrm>
        </p:spPr>
        <p:txBody>
          <a:bodyPr/>
          <a:lstStyle/>
          <a:p>
            <a:r>
              <a:rPr lang="ja-JP" altLang="en-US">
                <a:latin typeface="Calibri"/>
                <a:ea typeface="游ゴシック Light"/>
                <a:cs typeface="Calibri"/>
              </a:rPr>
              <a:t>Traditional Food</a:t>
            </a:r>
          </a:p>
        </p:txBody>
      </p:sp>
      <p:pic>
        <p:nvPicPr>
          <p:cNvPr id="5" name="図 4" descr="挿絵 が含まれている画像&#10;&#10;自動的に生成された説明">
            <a:extLst>
              <a:ext uri="{FF2B5EF4-FFF2-40B4-BE49-F238E27FC236}">
                <a16:creationId xmlns:a16="http://schemas.microsoft.com/office/drawing/2014/main" id="{75F76821-1A6E-429A-64F6-33DFD3271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52500" y="3695700"/>
            <a:ext cx="4555534" cy="3162300"/>
          </a:xfrm>
          <a:prstGeom prst="rect">
            <a:avLst/>
          </a:prstGeom>
        </p:spPr>
      </p:pic>
      <p:sp>
        <p:nvSpPr>
          <p:cNvPr id="3" name="テキスト ボックス 2">
            <a:extLst>
              <a:ext uri="{FF2B5EF4-FFF2-40B4-BE49-F238E27FC236}">
                <a16:creationId xmlns:a16="http://schemas.microsoft.com/office/drawing/2014/main" id="{6C97AEAF-3FE6-A362-9FB5-3D94DD3DB405}"/>
              </a:ext>
            </a:extLst>
          </p:cNvPr>
          <p:cNvSpPr txBox="1"/>
          <p:nvPr/>
        </p:nvSpPr>
        <p:spPr>
          <a:xfrm>
            <a:off x="2867025" y="4129088"/>
            <a:ext cx="3338511"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6000">
                <a:solidFill>
                  <a:srgbClr val="222222"/>
                </a:solidFill>
                <a:latin typeface="Calibri"/>
                <a:ea typeface="游ゴシック"/>
                <a:cs typeface="Calibri"/>
              </a:rPr>
              <a:t>Kalakukko</a:t>
            </a:r>
          </a:p>
          <a:p>
            <a:pPr algn="ctr"/>
            <a:r>
              <a:rPr lang="en-US" altLang="ja-JP" sz="3200">
                <a:solidFill>
                  <a:srgbClr val="222222"/>
                </a:solidFill>
                <a:latin typeface="Calibri"/>
                <a:ea typeface="游ゴシック"/>
                <a:cs typeface="Calibri"/>
              </a:rPr>
              <a:t>Black bread</a:t>
            </a:r>
          </a:p>
          <a:p>
            <a:pPr algn="ctr"/>
            <a:r>
              <a:rPr lang="en-US" altLang="ja-JP" sz="3200">
                <a:solidFill>
                  <a:srgbClr val="222222"/>
                </a:solidFill>
                <a:latin typeface="Calibri"/>
                <a:ea typeface="游ゴシック"/>
                <a:cs typeface="Calibri"/>
              </a:rPr>
              <a:t>Fish and meat</a:t>
            </a:r>
          </a:p>
          <a:p>
            <a:pPr algn="ctr"/>
            <a:endParaRPr lang="en-US" sz="6000">
              <a:latin typeface="Calibri"/>
              <a:ea typeface="游ゴシック"/>
              <a:cs typeface="Calibri"/>
            </a:endParaRPr>
          </a:p>
        </p:txBody>
      </p:sp>
      <p:pic>
        <p:nvPicPr>
          <p:cNvPr id="4" name="図 5" descr="テーブル, 食品, 座る, 皿 が含まれている画像&#10;&#10;説明は自動で生成されたものです">
            <a:extLst>
              <a:ext uri="{FF2B5EF4-FFF2-40B4-BE49-F238E27FC236}">
                <a16:creationId xmlns:a16="http://schemas.microsoft.com/office/drawing/2014/main" id="{3447A617-61C4-CA60-CF4F-0AE4423E596C}"/>
              </a:ext>
            </a:extLst>
          </p:cNvPr>
          <p:cNvPicPr>
            <a:picLocks noChangeAspect="1"/>
          </p:cNvPicPr>
          <p:nvPr/>
        </p:nvPicPr>
        <p:blipFill>
          <a:blip r:embed="rId3"/>
          <a:stretch>
            <a:fillRect/>
          </a:stretch>
        </p:blipFill>
        <p:spPr>
          <a:xfrm>
            <a:off x="2974181" y="1104900"/>
            <a:ext cx="3028950" cy="3028950"/>
          </a:xfrm>
          <a:prstGeom prst="rect">
            <a:avLst/>
          </a:prstGeom>
        </p:spPr>
      </p:pic>
      <p:pic>
        <p:nvPicPr>
          <p:cNvPr id="7" name="図 7" descr="皿の上のドーナツ&#10;&#10;説明は自動で生成されたものです">
            <a:extLst>
              <a:ext uri="{FF2B5EF4-FFF2-40B4-BE49-F238E27FC236}">
                <a16:creationId xmlns:a16="http://schemas.microsoft.com/office/drawing/2014/main" id="{24B38215-ADCB-6A96-6570-E195ECFB4E7F}"/>
              </a:ext>
            </a:extLst>
          </p:cNvPr>
          <p:cNvPicPr>
            <a:picLocks noChangeAspect="1"/>
          </p:cNvPicPr>
          <p:nvPr/>
        </p:nvPicPr>
        <p:blipFill rotWithShape="1">
          <a:blip r:embed="rId4"/>
          <a:srcRect l="12788" r="256" b="1887"/>
          <a:stretch/>
        </p:blipFill>
        <p:spPr>
          <a:xfrm>
            <a:off x="7391400" y="1109810"/>
            <a:ext cx="3827609" cy="3019007"/>
          </a:xfrm>
          <a:prstGeom prst="rect">
            <a:avLst/>
          </a:prstGeom>
        </p:spPr>
      </p:pic>
      <p:sp>
        <p:nvSpPr>
          <p:cNvPr id="8" name="テキスト ボックス 7">
            <a:extLst>
              <a:ext uri="{FF2B5EF4-FFF2-40B4-BE49-F238E27FC236}">
                <a16:creationId xmlns:a16="http://schemas.microsoft.com/office/drawing/2014/main" id="{144FC5F8-380A-7DE3-0D87-1EDA27559270}"/>
              </a:ext>
            </a:extLst>
          </p:cNvPr>
          <p:cNvSpPr txBox="1"/>
          <p:nvPr/>
        </p:nvSpPr>
        <p:spPr>
          <a:xfrm>
            <a:off x="7512843" y="4286250"/>
            <a:ext cx="3571875"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6000">
                <a:latin typeface="Calibri"/>
                <a:ea typeface="游ゴシック"/>
                <a:cs typeface="Calibri"/>
              </a:rPr>
              <a:t>Munkki</a:t>
            </a:r>
          </a:p>
          <a:p>
            <a:pPr algn="ctr"/>
            <a:r>
              <a:rPr lang="ja-JP" altLang="en-US" sz="3200">
                <a:latin typeface="Calibri"/>
                <a:ea typeface="游ゴシック"/>
                <a:cs typeface="Calibri"/>
              </a:rPr>
              <a:t>Donuts</a:t>
            </a:r>
          </a:p>
          <a:p>
            <a:pPr algn="ctr"/>
            <a:endParaRPr lang="ja-JP" altLang="en-US" sz="6000">
              <a:latin typeface="Calibri"/>
              <a:ea typeface="游ゴシック"/>
              <a:cs typeface="Calibri"/>
            </a:endParaRPr>
          </a:p>
        </p:txBody>
      </p:sp>
      <p:pic>
        <p:nvPicPr>
          <p:cNvPr id="6" name="図 8">
            <a:extLst>
              <a:ext uri="{FF2B5EF4-FFF2-40B4-BE49-F238E27FC236}">
                <a16:creationId xmlns:a16="http://schemas.microsoft.com/office/drawing/2014/main" id="{3A8765B2-1698-9DC5-FB46-4901248CAC6C}"/>
              </a:ext>
            </a:extLst>
          </p:cNvPr>
          <p:cNvPicPr>
            <a:picLocks noChangeAspect="1"/>
          </p:cNvPicPr>
          <p:nvPr/>
        </p:nvPicPr>
        <p:blipFill rotWithShape="1">
          <a:blip r:embed="rId5"/>
          <a:srcRect l="41573" t="-226" r="170" b="22851"/>
          <a:stretch/>
        </p:blipFill>
        <p:spPr>
          <a:xfrm>
            <a:off x="4127501" y="325577"/>
            <a:ext cx="4831374" cy="4765359"/>
          </a:xfrm>
          <a:prstGeom prst="rect">
            <a:avLst/>
          </a:prstGeom>
        </p:spPr>
      </p:pic>
      <p:sp>
        <p:nvSpPr>
          <p:cNvPr id="9" name="爆発: 8 pt 8">
            <a:extLst>
              <a:ext uri="{FF2B5EF4-FFF2-40B4-BE49-F238E27FC236}">
                <a16:creationId xmlns:a16="http://schemas.microsoft.com/office/drawing/2014/main" id="{3C9CD4CA-031D-1510-017A-DD5B3587E6BB}"/>
              </a:ext>
            </a:extLst>
          </p:cNvPr>
          <p:cNvSpPr/>
          <p:nvPr/>
        </p:nvSpPr>
        <p:spPr>
          <a:xfrm>
            <a:off x="3209923" y="4650581"/>
            <a:ext cx="7024686" cy="1559718"/>
          </a:xfrm>
          <a:prstGeom prst="irregularSeal1">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a:solidFill>
                  <a:schemeClr val="tx1"/>
                </a:solidFill>
                <a:latin typeface="Calibri"/>
                <a:ea typeface="游ゴシック"/>
                <a:cs typeface="Calibri"/>
              </a:rPr>
              <a:t>cinnamoroll</a:t>
            </a:r>
            <a:endParaRPr lang="ja-JP" altLang="en-US" sz="3200">
              <a:solidFill>
                <a:schemeClr val="tx1"/>
              </a:solidFill>
              <a:latin typeface="Calibri"/>
              <a:cs typeface="Calibri"/>
            </a:endParaRPr>
          </a:p>
        </p:txBody>
      </p:sp>
    </p:spTree>
    <p:extLst>
      <p:ext uri="{BB962C8B-B14F-4D97-AF65-F5344CB8AC3E}">
        <p14:creationId xmlns:p14="http://schemas.microsoft.com/office/powerpoint/2010/main" val="306014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40">
          <a:fgClr>
            <a:srgbClr val="FEFDD4"/>
          </a:fgClr>
          <a:bgClr>
            <a:schemeClr val="bg1"/>
          </a:bgClr>
        </a:pattFill>
        <a:effectLst/>
      </p:bgPr>
    </p:bg>
    <p:spTree>
      <p:nvGrpSpPr>
        <p:cNvPr id="1" name=""/>
        <p:cNvGrpSpPr/>
        <p:nvPr/>
      </p:nvGrpSpPr>
      <p:grpSpPr>
        <a:xfrm>
          <a:off x="0" y="0"/>
          <a:ext cx="0" cy="0"/>
          <a:chOff x="0" y="0"/>
          <a:chExt cx="0" cy="0"/>
        </a:xfrm>
      </p:grpSpPr>
      <p:pic>
        <p:nvPicPr>
          <p:cNvPr id="5" name="図 4" descr="挿絵 が含まれている画像&#10;&#10;自動的に生成された説明">
            <a:extLst>
              <a:ext uri="{FF2B5EF4-FFF2-40B4-BE49-F238E27FC236}">
                <a16:creationId xmlns:a16="http://schemas.microsoft.com/office/drawing/2014/main" id="{75F76821-1A6E-429A-64F6-33DFD3271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95375" y="3695700"/>
            <a:ext cx="4555534" cy="3162300"/>
          </a:xfrm>
          <a:prstGeom prst="rect">
            <a:avLst/>
          </a:prstGeom>
        </p:spPr>
      </p:pic>
      <p:sp>
        <p:nvSpPr>
          <p:cNvPr id="7" name="タイトル 6">
            <a:extLst>
              <a:ext uri="{FF2B5EF4-FFF2-40B4-BE49-F238E27FC236}">
                <a16:creationId xmlns:a16="http://schemas.microsoft.com/office/drawing/2014/main" id="{66A4D5C0-4B54-51D7-0D6E-4EC3B0DE3C69}"/>
              </a:ext>
            </a:extLst>
          </p:cNvPr>
          <p:cNvSpPr>
            <a:spLocks noGrp="1"/>
          </p:cNvSpPr>
          <p:nvPr>
            <p:ph type="title"/>
          </p:nvPr>
        </p:nvSpPr>
        <p:spPr>
          <a:xfrm>
            <a:off x="504825" y="162719"/>
            <a:ext cx="10515600" cy="1325563"/>
          </a:xfrm>
        </p:spPr>
        <p:txBody>
          <a:bodyPr/>
          <a:lstStyle/>
          <a:p>
            <a:r>
              <a:rPr lang="ja-JP" altLang="en-US">
                <a:latin typeface="Calibri"/>
                <a:ea typeface="游ゴシック Light"/>
                <a:cs typeface="Calibri"/>
              </a:rPr>
              <a:t>Staple Food </a:t>
            </a:r>
          </a:p>
        </p:txBody>
      </p:sp>
      <p:pic>
        <p:nvPicPr>
          <p:cNvPr id="8" name="図 8" descr="テーブルの上の料理&#10;&#10;説明は自動で生成されたものです">
            <a:extLst>
              <a:ext uri="{FF2B5EF4-FFF2-40B4-BE49-F238E27FC236}">
                <a16:creationId xmlns:a16="http://schemas.microsoft.com/office/drawing/2014/main" id="{552B5D48-FA91-0FB8-662C-3456347DACD4}"/>
              </a:ext>
            </a:extLst>
          </p:cNvPr>
          <p:cNvPicPr>
            <a:picLocks noChangeAspect="1"/>
          </p:cNvPicPr>
          <p:nvPr/>
        </p:nvPicPr>
        <p:blipFill>
          <a:blip r:embed="rId4"/>
          <a:stretch>
            <a:fillRect/>
          </a:stretch>
        </p:blipFill>
        <p:spPr>
          <a:xfrm>
            <a:off x="2640807" y="1716881"/>
            <a:ext cx="4255294" cy="2840832"/>
          </a:xfrm>
          <a:prstGeom prst="rect">
            <a:avLst/>
          </a:prstGeom>
        </p:spPr>
      </p:pic>
      <p:sp>
        <p:nvSpPr>
          <p:cNvPr id="9" name="テキスト ボックス 8">
            <a:extLst>
              <a:ext uri="{FF2B5EF4-FFF2-40B4-BE49-F238E27FC236}">
                <a16:creationId xmlns:a16="http://schemas.microsoft.com/office/drawing/2014/main" id="{C89513BC-5B93-ADF5-3891-74A2F4084F99}"/>
              </a:ext>
            </a:extLst>
          </p:cNvPr>
          <p:cNvSpPr txBox="1"/>
          <p:nvPr/>
        </p:nvSpPr>
        <p:spPr>
          <a:xfrm>
            <a:off x="3048000" y="4673203"/>
            <a:ext cx="5405437"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4400">
                <a:latin typeface="Calibri"/>
                <a:ea typeface="+mn-lt"/>
                <a:cs typeface="+mn-lt"/>
              </a:rPr>
              <a:t>Mashed potato</a:t>
            </a:r>
          </a:p>
          <a:p>
            <a:endParaRPr lang="ja-JP" altLang="en-US" sz="4400" b="1">
              <a:ea typeface="游ゴシック"/>
            </a:endParaRPr>
          </a:p>
        </p:txBody>
      </p:sp>
      <p:pic>
        <p:nvPicPr>
          <p:cNvPr id="11" name="図 11">
            <a:extLst>
              <a:ext uri="{FF2B5EF4-FFF2-40B4-BE49-F238E27FC236}">
                <a16:creationId xmlns:a16="http://schemas.microsoft.com/office/drawing/2014/main" id="{969DC9E6-F49B-DBBA-017B-AB0F5F579E05}"/>
              </a:ext>
            </a:extLst>
          </p:cNvPr>
          <p:cNvPicPr>
            <a:picLocks noChangeAspect="1"/>
          </p:cNvPicPr>
          <p:nvPr/>
        </p:nvPicPr>
        <p:blipFill>
          <a:blip r:embed="rId5"/>
          <a:stretch>
            <a:fillRect/>
          </a:stretch>
        </p:blipFill>
        <p:spPr>
          <a:xfrm>
            <a:off x="8224838" y="1713309"/>
            <a:ext cx="2814639" cy="2847975"/>
          </a:xfrm>
          <a:prstGeom prst="rect">
            <a:avLst/>
          </a:prstGeom>
        </p:spPr>
      </p:pic>
      <p:sp>
        <p:nvSpPr>
          <p:cNvPr id="12" name="テキスト ボックス 11">
            <a:extLst>
              <a:ext uri="{FF2B5EF4-FFF2-40B4-BE49-F238E27FC236}">
                <a16:creationId xmlns:a16="http://schemas.microsoft.com/office/drawing/2014/main" id="{E39EE968-7EBA-6BE6-830C-774F254D6DF6}"/>
              </a:ext>
            </a:extLst>
          </p:cNvPr>
          <p:cNvSpPr txBox="1"/>
          <p:nvPr/>
        </p:nvSpPr>
        <p:spPr>
          <a:xfrm>
            <a:off x="8649890" y="4673203"/>
            <a:ext cx="346471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4400">
                <a:latin typeface="Calibri"/>
                <a:ea typeface="游ゴシック"/>
                <a:cs typeface="Calibri"/>
              </a:rPr>
              <a:t>Ruisleipa</a:t>
            </a:r>
          </a:p>
        </p:txBody>
      </p:sp>
      <p:pic>
        <p:nvPicPr>
          <p:cNvPr id="13" name="図 13" descr="テーブル, フルーツ, 切る, 座る が含まれている画像&#10;&#10;説明は自動で生成されたものです">
            <a:extLst>
              <a:ext uri="{FF2B5EF4-FFF2-40B4-BE49-F238E27FC236}">
                <a16:creationId xmlns:a16="http://schemas.microsoft.com/office/drawing/2014/main" id="{156B40EA-839C-A11A-E069-BFE832AE9327}"/>
              </a:ext>
            </a:extLst>
          </p:cNvPr>
          <p:cNvPicPr>
            <a:picLocks noChangeAspect="1"/>
          </p:cNvPicPr>
          <p:nvPr/>
        </p:nvPicPr>
        <p:blipFill>
          <a:blip r:embed="rId6"/>
          <a:stretch>
            <a:fillRect/>
          </a:stretch>
        </p:blipFill>
        <p:spPr>
          <a:xfrm>
            <a:off x="1843087" y="1585913"/>
            <a:ext cx="4326731" cy="2888458"/>
          </a:xfrm>
          <a:prstGeom prst="rect">
            <a:avLst/>
          </a:prstGeom>
        </p:spPr>
      </p:pic>
      <p:pic>
        <p:nvPicPr>
          <p:cNvPr id="14" name="図 14">
            <a:extLst>
              <a:ext uri="{FF2B5EF4-FFF2-40B4-BE49-F238E27FC236}">
                <a16:creationId xmlns:a16="http://schemas.microsoft.com/office/drawing/2014/main" id="{8682468C-158C-4FCA-A586-BA81178E4C05}"/>
              </a:ext>
            </a:extLst>
          </p:cNvPr>
          <p:cNvPicPr>
            <a:picLocks noChangeAspect="1"/>
          </p:cNvPicPr>
          <p:nvPr/>
        </p:nvPicPr>
        <p:blipFill>
          <a:blip r:embed="rId7"/>
          <a:stretch>
            <a:fillRect/>
          </a:stretch>
        </p:blipFill>
        <p:spPr>
          <a:xfrm>
            <a:off x="7439025" y="1583018"/>
            <a:ext cx="4171949" cy="2775180"/>
          </a:xfrm>
          <a:prstGeom prst="rect">
            <a:avLst/>
          </a:prstGeom>
        </p:spPr>
      </p:pic>
      <p:sp>
        <p:nvSpPr>
          <p:cNvPr id="15" name="加算記号 14">
            <a:extLst>
              <a:ext uri="{FF2B5EF4-FFF2-40B4-BE49-F238E27FC236}">
                <a16:creationId xmlns:a16="http://schemas.microsoft.com/office/drawing/2014/main" id="{88B78A51-EDA0-0370-CCE3-17039DA53DAE}"/>
              </a:ext>
            </a:extLst>
          </p:cNvPr>
          <p:cNvSpPr/>
          <p:nvPr/>
        </p:nvSpPr>
        <p:spPr>
          <a:xfrm>
            <a:off x="6293644" y="2531268"/>
            <a:ext cx="1047749" cy="1012030"/>
          </a:xfrm>
          <a:prstGeom prst="mathPlu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楕円 1">
            <a:extLst>
              <a:ext uri="{FF2B5EF4-FFF2-40B4-BE49-F238E27FC236}">
                <a16:creationId xmlns:a16="http://schemas.microsoft.com/office/drawing/2014/main" id="{D3988288-9BF7-1C65-EBB2-BA1D2B364B0B}"/>
              </a:ext>
            </a:extLst>
          </p:cNvPr>
          <p:cNvSpPr/>
          <p:nvPr/>
        </p:nvSpPr>
        <p:spPr>
          <a:xfrm>
            <a:off x="2352674" y="4567237"/>
            <a:ext cx="3738562" cy="13096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a:solidFill>
                  <a:schemeClr val="tx1"/>
                </a:solidFill>
                <a:ea typeface="游ゴシック"/>
              </a:rPr>
              <a:t>Rye</a:t>
            </a:r>
            <a:endParaRPr lang="ja-JP" altLang="en-US" sz="4400">
              <a:solidFill>
                <a:schemeClr val="tx1"/>
              </a:solidFill>
            </a:endParaRPr>
          </a:p>
        </p:txBody>
      </p:sp>
      <p:sp>
        <p:nvSpPr>
          <p:cNvPr id="3" name="楕円 2">
            <a:extLst>
              <a:ext uri="{FF2B5EF4-FFF2-40B4-BE49-F238E27FC236}">
                <a16:creationId xmlns:a16="http://schemas.microsoft.com/office/drawing/2014/main" id="{CA2027FB-36FD-2229-F34A-5511EE8118FE}"/>
              </a:ext>
            </a:extLst>
          </p:cNvPr>
          <p:cNvSpPr/>
          <p:nvPr/>
        </p:nvSpPr>
        <p:spPr>
          <a:xfrm>
            <a:off x="7770018" y="4531517"/>
            <a:ext cx="3726654" cy="134540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a:solidFill>
                  <a:schemeClr val="tx1"/>
                </a:solidFill>
                <a:ea typeface="游ゴシック"/>
              </a:rPr>
              <a:t>Bread</a:t>
            </a:r>
          </a:p>
        </p:txBody>
      </p:sp>
    </p:spTree>
    <p:extLst>
      <p:ext uri="{BB962C8B-B14F-4D97-AF65-F5344CB8AC3E}">
        <p14:creationId xmlns:p14="http://schemas.microsoft.com/office/powerpoint/2010/main" val="344271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40">
          <a:fgClr>
            <a:srgbClr val="FEFDD4"/>
          </a:fgClr>
          <a:bgClr>
            <a:schemeClr val="bg1"/>
          </a:bgClr>
        </a:pattFill>
        <a:effectLst/>
      </p:bgPr>
    </p:bg>
    <p:spTree>
      <p:nvGrpSpPr>
        <p:cNvPr id="1" name=""/>
        <p:cNvGrpSpPr/>
        <p:nvPr/>
      </p:nvGrpSpPr>
      <p:grpSpPr>
        <a:xfrm>
          <a:off x="0" y="0"/>
          <a:ext cx="0" cy="0"/>
          <a:chOff x="0" y="0"/>
          <a:chExt cx="0" cy="0"/>
        </a:xfrm>
      </p:grpSpPr>
      <p:pic>
        <p:nvPicPr>
          <p:cNvPr id="5" name="図 4" descr="挿絵 が含まれている画像&#10;&#10;自動的に生成された説明">
            <a:extLst>
              <a:ext uri="{FF2B5EF4-FFF2-40B4-BE49-F238E27FC236}">
                <a16:creationId xmlns:a16="http://schemas.microsoft.com/office/drawing/2014/main" id="{75F76821-1A6E-429A-64F6-33DFD3271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07281" y="3552825"/>
            <a:ext cx="4555534" cy="3162300"/>
          </a:xfrm>
          <a:prstGeom prst="rect">
            <a:avLst/>
          </a:prstGeom>
        </p:spPr>
      </p:pic>
      <p:sp>
        <p:nvSpPr>
          <p:cNvPr id="4" name="タイトル 3">
            <a:extLst>
              <a:ext uri="{FF2B5EF4-FFF2-40B4-BE49-F238E27FC236}">
                <a16:creationId xmlns:a16="http://schemas.microsoft.com/office/drawing/2014/main" id="{F969B116-EDCD-A561-B564-36A1CC5A3DFA}"/>
              </a:ext>
            </a:extLst>
          </p:cNvPr>
          <p:cNvSpPr>
            <a:spLocks noGrp="1"/>
          </p:cNvSpPr>
          <p:nvPr>
            <p:ph type="title"/>
          </p:nvPr>
        </p:nvSpPr>
        <p:spPr>
          <a:xfrm>
            <a:off x="457200" y="138906"/>
            <a:ext cx="10515600" cy="1325563"/>
          </a:xfrm>
        </p:spPr>
        <p:txBody>
          <a:bodyPr/>
          <a:lstStyle/>
          <a:p>
            <a:r>
              <a:rPr lang="ja-JP" altLang="en-US">
                <a:latin typeface="Calibri"/>
                <a:ea typeface="游ゴシック Light"/>
                <a:cs typeface="Calibri"/>
              </a:rPr>
              <a:t>House</a:t>
            </a:r>
          </a:p>
        </p:txBody>
      </p:sp>
      <p:pic>
        <p:nvPicPr>
          <p:cNvPr id="6" name="図 6">
            <a:extLst>
              <a:ext uri="{FF2B5EF4-FFF2-40B4-BE49-F238E27FC236}">
                <a16:creationId xmlns:a16="http://schemas.microsoft.com/office/drawing/2014/main" id="{64385AEA-7CAB-48B3-27B5-938B9956445A}"/>
              </a:ext>
            </a:extLst>
          </p:cNvPr>
          <p:cNvPicPr>
            <a:picLocks noChangeAspect="1"/>
          </p:cNvPicPr>
          <p:nvPr/>
        </p:nvPicPr>
        <p:blipFill>
          <a:blip r:embed="rId4"/>
          <a:stretch>
            <a:fillRect/>
          </a:stretch>
        </p:blipFill>
        <p:spPr>
          <a:xfrm>
            <a:off x="9986962" y="3680140"/>
            <a:ext cx="2207419" cy="3176753"/>
          </a:xfrm>
          <a:prstGeom prst="rect">
            <a:avLst/>
          </a:prstGeom>
        </p:spPr>
      </p:pic>
      <p:pic>
        <p:nvPicPr>
          <p:cNvPr id="3" name="図 6">
            <a:extLst>
              <a:ext uri="{FF2B5EF4-FFF2-40B4-BE49-F238E27FC236}">
                <a16:creationId xmlns:a16="http://schemas.microsoft.com/office/drawing/2014/main" id="{CDF10519-0362-D23F-9A69-E05BAA88CC96}"/>
              </a:ext>
            </a:extLst>
          </p:cNvPr>
          <p:cNvPicPr>
            <a:picLocks noChangeAspect="1"/>
          </p:cNvPicPr>
          <p:nvPr/>
        </p:nvPicPr>
        <p:blipFill>
          <a:blip r:embed="rId5"/>
          <a:stretch>
            <a:fillRect/>
          </a:stretch>
        </p:blipFill>
        <p:spPr>
          <a:xfrm>
            <a:off x="2414587" y="799778"/>
            <a:ext cx="4880484" cy="2882580"/>
          </a:xfrm>
          <a:prstGeom prst="rect">
            <a:avLst/>
          </a:prstGeom>
        </p:spPr>
      </p:pic>
      <p:sp>
        <p:nvSpPr>
          <p:cNvPr id="7" name="テキスト ボックス 6">
            <a:extLst>
              <a:ext uri="{FF2B5EF4-FFF2-40B4-BE49-F238E27FC236}">
                <a16:creationId xmlns:a16="http://schemas.microsoft.com/office/drawing/2014/main" id="{30849284-1BB9-3230-D2EA-243AF3AD3D46}"/>
              </a:ext>
            </a:extLst>
          </p:cNvPr>
          <p:cNvSpPr txBox="1"/>
          <p:nvPr/>
        </p:nvSpPr>
        <p:spPr>
          <a:xfrm>
            <a:off x="6943926" y="1556911"/>
            <a:ext cx="564356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4000">
                <a:latin typeface="Calibri"/>
                <a:ea typeface="游ゴシック"/>
                <a:cs typeface="Calibri"/>
              </a:rPr>
              <a:t>Log house</a:t>
            </a:r>
          </a:p>
          <a:p>
            <a:pPr algn="ctr"/>
            <a:r>
              <a:rPr lang="ja-JP" altLang="en-US" sz="2400">
                <a:latin typeface="Calibri"/>
                <a:ea typeface="游ゴシック"/>
                <a:cs typeface="Calibri"/>
              </a:rPr>
              <a:t>Finland has abundant natural resorces.</a:t>
            </a:r>
          </a:p>
        </p:txBody>
      </p:sp>
      <p:pic>
        <p:nvPicPr>
          <p:cNvPr id="2" name="図 7">
            <a:extLst>
              <a:ext uri="{FF2B5EF4-FFF2-40B4-BE49-F238E27FC236}">
                <a16:creationId xmlns:a16="http://schemas.microsoft.com/office/drawing/2014/main" id="{8FC0B664-4D11-5A58-DE4E-B32D5067B632}"/>
              </a:ext>
            </a:extLst>
          </p:cNvPr>
          <p:cNvPicPr>
            <a:picLocks noChangeAspect="1"/>
          </p:cNvPicPr>
          <p:nvPr/>
        </p:nvPicPr>
        <p:blipFill>
          <a:blip r:embed="rId6"/>
          <a:stretch>
            <a:fillRect/>
          </a:stretch>
        </p:blipFill>
        <p:spPr>
          <a:xfrm>
            <a:off x="2724151" y="3880693"/>
            <a:ext cx="4886324" cy="2835174"/>
          </a:xfrm>
          <a:prstGeom prst="rect">
            <a:avLst/>
          </a:prstGeom>
        </p:spPr>
      </p:pic>
      <p:sp>
        <p:nvSpPr>
          <p:cNvPr id="8" name="テキスト ボックス 7">
            <a:extLst>
              <a:ext uri="{FF2B5EF4-FFF2-40B4-BE49-F238E27FC236}">
                <a16:creationId xmlns:a16="http://schemas.microsoft.com/office/drawing/2014/main" id="{A475DBE6-B558-084A-12A2-E0547ED642CE}"/>
              </a:ext>
            </a:extLst>
          </p:cNvPr>
          <p:cNvSpPr txBox="1"/>
          <p:nvPr/>
        </p:nvSpPr>
        <p:spPr>
          <a:xfrm>
            <a:off x="7369969" y="4589859"/>
            <a:ext cx="303609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4000">
                <a:latin typeface="Calibri"/>
                <a:ea typeface="游ゴシック"/>
                <a:cs typeface="Calibri"/>
              </a:rPr>
              <a:t>Sauna</a:t>
            </a:r>
          </a:p>
          <a:p>
            <a:pPr algn="ctr"/>
            <a:r>
              <a:rPr lang="ja-JP" altLang="en-US" sz="2400">
                <a:latin typeface="Calibri"/>
                <a:ea typeface="游ゴシック"/>
                <a:cs typeface="Calibri"/>
              </a:rPr>
              <a:t>Inside their house!</a:t>
            </a:r>
          </a:p>
        </p:txBody>
      </p:sp>
    </p:spTree>
    <p:extLst>
      <p:ext uri="{BB962C8B-B14F-4D97-AF65-F5344CB8AC3E}">
        <p14:creationId xmlns:p14="http://schemas.microsoft.com/office/powerpoint/2010/main" val="2236491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40">
          <a:fgClr>
            <a:srgbClr val="FEFDD4"/>
          </a:fgClr>
          <a:bgClr>
            <a:schemeClr val="bg1"/>
          </a:bgClr>
        </a:pattFill>
        <a:effectLst/>
      </p:bgPr>
    </p:bg>
    <p:spTree>
      <p:nvGrpSpPr>
        <p:cNvPr id="1" name=""/>
        <p:cNvGrpSpPr/>
        <p:nvPr/>
      </p:nvGrpSpPr>
      <p:grpSpPr>
        <a:xfrm>
          <a:off x="0" y="0"/>
          <a:ext cx="0" cy="0"/>
          <a:chOff x="0" y="0"/>
          <a:chExt cx="0" cy="0"/>
        </a:xfrm>
      </p:grpSpPr>
      <p:pic>
        <p:nvPicPr>
          <p:cNvPr id="5" name="図 4" descr="挿絵 が含まれている画像&#10;&#10;自動的に生成された説明">
            <a:extLst>
              <a:ext uri="{FF2B5EF4-FFF2-40B4-BE49-F238E27FC236}">
                <a16:creationId xmlns:a16="http://schemas.microsoft.com/office/drawing/2014/main" id="{75F76821-1A6E-429A-64F6-33DFD3271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14437" y="3695700"/>
            <a:ext cx="4555534" cy="3162300"/>
          </a:xfrm>
          <a:prstGeom prst="rect">
            <a:avLst/>
          </a:prstGeom>
        </p:spPr>
      </p:pic>
      <p:sp>
        <p:nvSpPr>
          <p:cNvPr id="4" name="タイトル 3">
            <a:extLst>
              <a:ext uri="{FF2B5EF4-FFF2-40B4-BE49-F238E27FC236}">
                <a16:creationId xmlns:a16="http://schemas.microsoft.com/office/drawing/2014/main" id="{8B74108B-23BB-539F-EC6D-70115BCD6C10}"/>
              </a:ext>
            </a:extLst>
          </p:cNvPr>
          <p:cNvSpPr>
            <a:spLocks noGrp="1"/>
          </p:cNvSpPr>
          <p:nvPr>
            <p:ph type="title"/>
          </p:nvPr>
        </p:nvSpPr>
        <p:spPr>
          <a:xfrm>
            <a:off x="409575" y="150813"/>
            <a:ext cx="10515600" cy="1325563"/>
          </a:xfrm>
        </p:spPr>
        <p:txBody>
          <a:bodyPr/>
          <a:lstStyle/>
          <a:p>
            <a:r>
              <a:rPr lang="ja-JP" altLang="en-US">
                <a:latin typeface="Calibri"/>
                <a:ea typeface="游ゴシック Light"/>
                <a:cs typeface="Calibri"/>
              </a:rPr>
              <a:t>Social welfare</a:t>
            </a:r>
          </a:p>
        </p:txBody>
      </p:sp>
      <p:pic>
        <p:nvPicPr>
          <p:cNvPr id="3" name="図 5" descr="ケーキ, 食品 が含まれている画像&#10;&#10;説明は自動で生成されたものです">
            <a:extLst>
              <a:ext uri="{FF2B5EF4-FFF2-40B4-BE49-F238E27FC236}">
                <a16:creationId xmlns:a16="http://schemas.microsoft.com/office/drawing/2014/main" id="{59A55015-E5FD-A85D-1711-2753FB252177}"/>
              </a:ext>
            </a:extLst>
          </p:cNvPr>
          <p:cNvPicPr>
            <a:picLocks noChangeAspect="1"/>
          </p:cNvPicPr>
          <p:nvPr/>
        </p:nvPicPr>
        <p:blipFill>
          <a:blip r:embed="rId3"/>
          <a:stretch>
            <a:fillRect/>
          </a:stretch>
        </p:blipFill>
        <p:spPr>
          <a:xfrm>
            <a:off x="9403556" y="3531206"/>
            <a:ext cx="2219326" cy="2117310"/>
          </a:xfrm>
          <a:prstGeom prst="rect">
            <a:avLst/>
          </a:prstGeom>
        </p:spPr>
      </p:pic>
      <p:pic>
        <p:nvPicPr>
          <p:cNvPr id="7" name="図 7" descr="グラフィカル ユーザー インターフェイス&#10;&#10;説明は自動で生成されたものです">
            <a:extLst>
              <a:ext uri="{FF2B5EF4-FFF2-40B4-BE49-F238E27FC236}">
                <a16:creationId xmlns:a16="http://schemas.microsoft.com/office/drawing/2014/main" id="{710F3EC9-2136-134C-36DB-8EE1779BA180}"/>
              </a:ext>
            </a:extLst>
          </p:cNvPr>
          <p:cNvPicPr>
            <a:picLocks noChangeAspect="1"/>
          </p:cNvPicPr>
          <p:nvPr/>
        </p:nvPicPr>
        <p:blipFill>
          <a:blip r:embed="rId4"/>
          <a:stretch>
            <a:fillRect/>
          </a:stretch>
        </p:blipFill>
        <p:spPr>
          <a:xfrm>
            <a:off x="8439150" y="5188744"/>
            <a:ext cx="1933576" cy="1969295"/>
          </a:xfrm>
          <a:prstGeom prst="rect">
            <a:avLst/>
          </a:prstGeom>
        </p:spPr>
      </p:pic>
      <p:sp>
        <p:nvSpPr>
          <p:cNvPr id="8" name="テキスト ボックス 7">
            <a:extLst>
              <a:ext uri="{FF2B5EF4-FFF2-40B4-BE49-F238E27FC236}">
                <a16:creationId xmlns:a16="http://schemas.microsoft.com/office/drawing/2014/main" id="{78CB2526-D897-FB98-5D92-01E65279C68D}"/>
              </a:ext>
            </a:extLst>
          </p:cNvPr>
          <p:cNvSpPr txBox="1"/>
          <p:nvPr/>
        </p:nvSpPr>
        <p:spPr>
          <a:xfrm>
            <a:off x="1101326" y="1476375"/>
            <a:ext cx="653653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3600">
                <a:latin typeface="Calibri"/>
                <a:ea typeface="游ゴシック"/>
                <a:cs typeface="Calibri"/>
              </a:rPr>
              <a:t>Grocery store: 24%</a:t>
            </a:r>
          </a:p>
          <a:p>
            <a:r>
              <a:rPr lang="ja-JP" altLang="en-US" sz="3600">
                <a:latin typeface="Calibri"/>
                <a:ea typeface="游ゴシック"/>
                <a:cs typeface="Calibri"/>
              </a:rPr>
              <a:t>Restaurant: 14%</a:t>
            </a:r>
          </a:p>
          <a:p>
            <a:r>
              <a:rPr lang="ja-JP" altLang="en-US" sz="3600">
                <a:latin typeface="Calibri"/>
                <a:ea typeface="游ゴシック"/>
                <a:cs typeface="Calibri"/>
              </a:rPr>
              <a:t>Medicine: 10%</a:t>
            </a:r>
          </a:p>
        </p:txBody>
      </p:sp>
      <p:sp>
        <p:nvSpPr>
          <p:cNvPr id="9" name="矢印: 右 8">
            <a:extLst>
              <a:ext uri="{FF2B5EF4-FFF2-40B4-BE49-F238E27FC236}">
                <a16:creationId xmlns:a16="http://schemas.microsoft.com/office/drawing/2014/main" id="{C8C428E7-B45E-7C6E-803B-56FE86DEF48C}"/>
              </a:ext>
            </a:extLst>
          </p:cNvPr>
          <p:cNvSpPr/>
          <p:nvPr/>
        </p:nvSpPr>
        <p:spPr>
          <a:xfrm>
            <a:off x="5606796" y="2019872"/>
            <a:ext cx="976312" cy="48815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テキスト ボックス 9">
            <a:extLst>
              <a:ext uri="{FF2B5EF4-FFF2-40B4-BE49-F238E27FC236}">
                <a16:creationId xmlns:a16="http://schemas.microsoft.com/office/drawing/2014/main" id="{9794902A-050A-3C3B-CBDB-43A2E9EEB5F5}"/>
              </a:ext>
            </a:extLst>
          </p:cNvPr>
          <p:cNvSpPr txBox="1"/>
          <p:nvPr/>
        </p:nvSpPr>
        <p:spPr>
          <a:xfrm>
            <a:off x="7631904" y="1946672"/>
            <a:ext cx="48041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3600">
                <a:latin typeface="Calibri"/>
                <a:ea typeface="游ゴシック"/>
                <a:cs typeface="Calibri"/>
              </a:rPr>
              <a:t>Finnish has to pay tax.</a:t>
            </a:r>
            <a:endParaRPr lang="ja-JP" altLang="en-US" sz="3600">
              <a:latin typeface="Calibri"/>
              <a:cs typeface="Calibri"/>
            </a:endParaRPr>
          </a:p>
        </p:txBody>
      </p:sp>
      <p:pic>
        <p:nvPicPr>
          <p:cNvPr id="12" name="図 12">
            <a:extLst>
              <a:ext uri="{FF2B5EF4-FFF2-40B4-BE49-F238E27FC236}">
                <a16:creationId xmlns:a16="http://schemas.microsoft.com/office/drawing/2014/main" id="{EC10FC01-A068-4581-ADD7-1015F25819CB}"/>
              </a:ext>
            </a:extLst>
          </p:cNvPr>
          <p:cNvPicPr>
            <a:picLocks noChangeAspect="1"/>
          </p:cNvPicPr>
          <p:nvPr/>
        </p:nvPicPr>
        <p:blipFill>
          <a:blip r:embed="rId5"/>
          <a:stretch>
            <a:fillRect/>
          </a:stretch>
        </p:blipFill>
        <p:spPr>
          <a:xfrm>
            <a:off x="10475118" y="5141119"/>
            <a:ext cx="1719264" cy="1719264"/>
          </a:xfrm>
          <a:prstGeom prst="rect">
            <a:avLst/>
          </a:prstGeom>
        </p:spPr>
      </p:pic>
      <p:sp>
        <p:nvSpPr>
          <p:cNvPr id="13" name="爆発: 8 pt 12">
            <a:extLst>
              <a:ext uri="{FF2B5EF4-FFF2-40B4-BE49-F238E27FC236}">
                <a16:creationId xmlns:a16="http://schemas.microsoft.com/office/drawing/2014/main" id="{902188EF-4866-FCA7-F426-DFCDD5DAFA3B}"/>
              </a:ext>
            </a:extLst>
          </p:cNvPr>
          <p:cNvSpPr/>
          <p:nvPr/>
        </p:nvSpPr>
        <p:spPr>
          <a:xfrm>
            <a:off x="2328862" y="935830"/>
            <a:ext cx="7298529" cy="2821780"/>
          </a:xfrm>
          <a:prstGeom prst="irregularSeal1">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600">
                <a:solidFill>
                  <a:schemeClr val="tx1"/>
                </a:solidFill>
                <a:latin typeface="Calibri"/>
                <a:ea typeface="游ゴシック"/>
                <a:cs typeface="Calibri"/>
              </a:rPr>
              <a:t>However</a:t>
            </a:r>
            <a:endParaRPr lang="ja-JP" altLang="en-US" sz="6600">
              <a:solidFill>
                <a:schemeClr val="tx1"/>
              </a:solidFill>
              <a:latin typeface="Calibri"/>
              <a:cs typeface="Calibri"/>
            </a:endParaRPr>
          </a:p>
        </p:txBody>
      </p:sp>
      <p:sp>
        <p:nvSpPr>
          <p:cNvPr id="14" name="矢印: 下 13">
            <a:extLst>
              <a:ext uri="{FF2B5EF4-FFF2-40B4-BE49-F238E27FC236}">
                <a16:creationId xmlns:a16="http://schemas.microsoft.com/office/drawing/2014/main" id="{F452DD53-F958-4FC9-AC98-384E10362AEA}"/>
              </a:ext>
            </a:extLst>
          </p:cNvPr>
          <p:cNvSpPr/>
          <p:nvPr/>
        </p:nvSpPr>
        <p:spPr>
          <a:xfrm>
            <a:off x="5448872" y="3427952"/>
            <a:ext cx="857250" cy="104775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テキスト ボックス 14">
            <a:extLst>
              <a:ext uri="{FF2B5EF4-FFF2-40B4-BE49-F238E27FC236}">
                <a16:creationId xmlns:a16="http://schemas.microsoft.com/office/drawing/2014/main" id="{76E0EC3A-506E-B5DA-7B6C-5873D896F5F8}"/>
              </a:ext>
            </a:extLst>
          </p:cNvPr>
          <p:cNvSpPr txBox="1"/>
          <p:nvPr/>
        </p:nvSpPr>
        <p:spPr>
          <a:xfrm>
            <a:off x="2327672" y="4583906"/>
            <a:ext cx="741163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3600">
                <a:latin typeface="Calibri"/>
                <a:ea typeface="游ゴシック"/>
                <a:cs typeface="Calibri"/>
              </a:rPr>
              <a:t>Finnish can take the class for free from elementary school to university!!</a:t>
            </a:r>
            <a:endParaRPr lang="ja-JP" altLang="en-US" sz="3600">
              <a:latin typeface="Calibri"/>
              <a:cs typeface="Calibri"/>
            </a:endParaRPr>
          </a:p>
        </p:txBody>
      </p:sp>
    </p:spTree>
    <p:extLst>
      <p:ext uri="{BB962C8B-B14F-4D97-AF65-F5344CB8AC3E}">
        <p14:creationId xmlns:p14="http://schemas.microsoft.com/office/powerpoint/2010/main" val="338020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40">
          <a:fgClr>
            <a:srgbClr val="FEFDD4"/>
          </a:fgClr>
          <a:bgClr>
            <a:schemeClr val="bg1"/>
          </a:bgClr>
        </a:pattFill>
        <a:effectLst/>
      </p:bgPr>
    </p:bg>
    <p:spTree>
      <p:nvGrpSpPr>
        <p:cNvPr id="1" name=""/>
        <p:cNvGrpSpPr/>
        <p:nvPr/>
      </p:nvGrpSpPr>
      <p:grpSpPr>
        <a:xfrm>
          <a:off x="0" y="0"/>
          <a:ext cx="0" cy="0"/>
          <a:chOff x="0" y="0"/>
          <a:chExt cx="0" cy="0"/>
        </a:xfrm>
      </p:grpSpPr>
      <p:pic>
        <p:nvPicPr>
          <p:cNvPr id="6" name="図 6" descr="時計, 部屋 が含まれている画像&#10;&#10;説明は自動で生成されたものです">
            <a:extLst>
              <a:ext uri="{FF2B5EF4-FFF2-40B4-BE49-F238E27FC236}">
                <a16:creationId xmlns:a16="http://schemas.microsoft.com/office/drawing/2014/main" id="{B6D4BE86-6700-3CEB-0493-AC3927B46BFA}"/>
              </a:ext>
            </a:extLst>
          </p:cNvPr>
          <p:cNvPicPr>
            <a:picLocks noChangeAspect="1"/>
          </p:cNvPicPr>
          <p:nvPr/>
        </p:nvPicPr>
        <p:blipFill>
          <a:blip r:embed="rId2"/>
          <a:stretch>
            <a:fillRect/>
          </a:stretch>
        </p:blipFill>
        <p:spPr>
          <a:xfrm>
            <a:off x="10177463" y="4914900"/>
            <a:ext cx="1969295" cy="1957389"/>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75F76821-1A6E-429A-64F6-33DFD3271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02531" y="3695700"/>
            <a:ext cx="4555534" cy="3162300"/>
          </a:xfrm>
          <a:prstGeom prst="rect">
            <a:avLst/>
          </a:prstGeom>
        </p:spPr>
      </p:pic>
      <p:sp>
        <p:nvSpPr>
          <p:cNvPr id="4" name="タイトル 3">
            <a:extLst>
              <a:ext uri="{FF2B5EF4-FFF2-40B4-BE49-F238E27FC236}">
                <a16:creationId xmlns:a16="http://schemas.microsoft.com/office/drawing/2014/main" id="{8C31215C-C23E-E054-C8A8-D67D21CC113D}"/>
              </a:ext>
            </a:extLst>
          </p:cNvPr>
          <p:cNvSpPr>
            <a:spLocks noGrp="1"/>
          </p:cNvSpPr>
          <p:nvPr>
            <p:ph type="title"/>
          </p:nvPr>
        </p:nvSpPr>
        <p:spPr>
          <a:xfrm>
            <a:off x="338137" y="150813"/>
            <a:ext cx="10515600" cy="1325563"/>
          </a:xfrm>
        </p:spPr>
        <p:txBody>
          <a:bodyPr/>
          <a:lstStyle/>
          <a:p>
            <a:r>
              <a:rPr lang="ja-JP" altLang="en-US">
                <a:latin typeface="Calibri"/>
                <a:ea typeface="游ゴシック Light"/>
                <a:cs typeface="Calibri"/>
              </a:rPr>
              <a:t>Hospital</a:t>
            </a:r>
          </a:p>
        </p:txBody>
      </p:sp>
      <p:graphicFrame>
        <p:nvGraphicFramePr>
          <p:cNvPr id="3" name="表 5">
            <a:extLst>
              <a:ext uri="{FF2B5EF4-FFF2-40B4-BE49-F238E27FC236}">
                <a16:creationId xmlns:a16="http://schemas.microsoft.com/office/drawing/2014/main" id="{0491B921-71FE-39FD-F6A9-74EE1131C841}"/>
              </a:ext>
            </a:extLst>
          </p:cNvPr>
          <p:cNvGraphicFramePr>
            <a:graphicFrameLocks noGrp="1"/>
          </p:cNvGraphicFramePr>
          <p:nvPr>
            <p:extLst>
              <p:ext uri="{D42A27DB-BD31-4B8C-83A1-F6EECF244321}">
                <p14:modId xmlns:p14="http://schemas.microsoft.com/office/powerpoint/2010/main" val="366933380"/>
              </p:ext>
            </p:extLst>
          </p:nvPr>
        </p:nvGraphicFramePr>
        <p:xfrm>
          <a:off x="1869281" y="1512093"/>
          <a:ext cx="9275946" cy="3679386"/>
        </p:xfrm>
        <a:graphic>
          <a:graphicData uri="http://schemas.openxmlformats.org/drawingml/2006/table">
            <a:tbl>
              <a:tblPr firstRow="1" bandRow="1">
                <a:tableStyleId>{5940675A-B579-460E-94D1-54222C63F5DA}</a:tableStyleId>
              </a:tblPr>
              <a:tblGrid>
                <a:gridCol w="2850529">
                  <a:extLst>
                    <a:ext uri="{9D8B030D-6E8A-4147-A177-3AD203B41FA5}">
                      <a16:colId xmlns:a16="http://schemas.microsoft.com/office/drawing/2014/main" val="1474593151"/>
                    </a:ext>
                  </a:extLst>
                </a:gridCol>
                <a:gridCol w="3273511">
                  <a:extLst>
                    <a:ext uri="{9D8B030D-6E8A-4147-A177-3AD203B41FA5}">
                      <a16:colId xmlns:a16="http://schemas.microsoft.com/office/drawing/2014/main" val="3500531575"/>
                    </a:ext>
                  </a:extLst>
                </a:gridCol>
                <a:gridCol w="3151906">
                  <a:extLst>
                    <a:ext uri="{9D8B030D-6E8A-4147-A177-3AD203B41FA5}">
                      <a16:colId xmlns:a16="http://schemas.microsoft.com/office/drawing/2014/main" val="663530299"/>
                    </a:ext>
                  </a:extLst>
                </a:gridCol>
              </a:tblGrid>
              <a:tr h="769326">
                <a:tc>
                  <a:txBody>
                    <a:bodyPr/>
                    <a:lstStyle/>
                    <a:p>
                      <a:pPr algn="ctr"/>
                      <a:endParaRPr kumimoji="1" lang="ja-JP" altLang="en-US" sz="4400"/>
                    </a:p>
                  </a:txBody>
                  <a:tcPr anchor="ctr"/>
                </a:tc>
                <a:tc>
                  <a:txBody>
                    <a:bodyPr/>
                    <a:lstStyle/>
                    <a:p>
                      <a:pPr algn="ctr"/>
                      <a:r>
                        <a:rPr lang="ja-JP" altLang="en-US" sz="4400"/>
                        <a:t>Cost</a:t>
                      </a:r>
                      <a:endParaRPr kumimoji="1" lang="ja-JP" altLang="en-US" sz="4400"/>
                    </a:p>
                  </a:txBody>
                  <a:tcPr anchor="ctr"/>
                </a:tc>
                <a:tc>
                  <a:txBody>
                    <a:bodyPr/>
                    <a:lstStyle/>
                    <a:p>
                      <a:pPr algn="ctr"/>
                      <a:r>
                        <a:rPr lang="ja-JP" altLang="en-US" sz="4400"/>
                        <a:t>time</a:t>
                      </a:r>
                      <a:endParaRPr kumimoji="1" lang="ja-JP" altLang="en-US" sz="4400"/>
                    </a:p>
                  </a:txBody>
                  <a:tcPr anchor="ctr"/>
                </a:tc>
                <a:extLst>
                  <a:ext uri="{0D108BD9-81ED-4DB2-BD59-A6C34878D82A}">
                    <a16:rowId xmlns:a16="http://schemas.microsoft.com/office/drawing/2014/main" val="2695970698"/>
                  </a:ext>
                </a:extLst>
              </a:tr>
              <a:tr h="1455030">
                <a:tc>
                  <a:txBody>
                    <a:bodyPr/>
                    <a:lstStyle/>
                    <a:p>
                      <a:pPr algn="ctr"/>
                      <a:r>
                        <a:rPr lang="ja-JP" altLang="en-US" sz="4400"/>
                        <a:t>Public hospital</a:t>
                      </a:r>
                      <a:endParaRPr kumimoji="1" lang="ja-JP" altLang="en-US" sz="4400"/>
                    </a:p>
                  </a:txBody>
                  <a:tcPr anchor="ctr"/>
                </a:tc>
                <a:tc>
                  <a:txBody>
                    <a:bodyPr/>
                    <a:lstStyle/>
                    <a:p>
                      <a:pPr algn="ctr"/>
                      <a:r>
                        <a:rPr lang="ja-JP" altLang="en-US" sz="4400"/>
                        <a:t>Low cost</a:t>
                      </a:r>
                      <a:endParaRPr kumimoji="1" lang="ja-JP" altLang="en-US" sz="4400"/>
                    </a:p>
                  </a:txBody>
                  <a:tcPr anchor="ctr"/>
                </a:tc>
                <a:tc>
                  <a:txBody>
                    <a:bodyPr/>
                    <a:lstStyle/>
                    <a:p>
                      <a:pPr algn="ctr"/>
                      <a:r>
                        <a:rPr lang="ja-JP" altLang="en-US" sz="4400"/>
                        <a:t>Long time</a:t>
                      </a:r>
                      <a:endParaRPr kumimoji="1" lang="ja-JP" altLang="en-US" sz="4400"/>
                    </a:p>
                  </a:txBody>
                  <a:tcPr anchor="ctr"/>
                </a:tc>
                <a:extLst>
                  <a:ext uri="{0D108BD9-81ED-4DB2-BD59-A6C34878D82A}">
                    <a16:rowId xmlns:a16="http://schemas.microsoft.com/office/drawing/2014/main" val="3373659576"/>
                  </a:ext>
                </a:extLst>
              </a:tr>
              <a:tr h="1455030">
                <a:tc>
                  <a:txBody>
                    <a:bodyPr/>
                    <a:lstStyle/>
                    <a:p>
                      <a:pPr algn="ctr"/>
                      <a:r>
                        <a:rPr lang="ja-JP" altLang="en-US" sz="4400"/>
                        <a:t>Private hospital</a:t>
                      </a:r>
                      <a:endParaRPr kumimoji="1" lang="ja-JP" altLang="en-US" sz="4400"/>
                    </a:p>
                  </a:txBody>
                  <a:tcPr anchor="ctr"/>
                </a:tc>
                <a:tc>
                  <a:txBody>
                    <a:bodyPr/>
                    <a:lstStyle/>
                    <a:p>
                      <a:pPr algn="ctr"/>
                      <a:r>
                        <a:rPr lang="ja-JP" altLang="en-US" sz="4400"/>
                        <a:t>High cost</a:t>
                      </a:r>
                      <a:endParaRPr kumimoji="1" lang="ja-JP" altLang="en-US" sz="4400"/>
                    </a:p>
                  </a:txBody>
                  <a:tcPr anchor="ctr"/>
                </a:tc>
                <a:tc>
                  <a:txBody>
                    <a:bodyPr/>
                    <a:lstStyle/>
                    <a:p>
                      <a:pPr algn="ctr"/>
                      <a:r>
                        <a:rPr lang="ja-JP" altLang="en-US" sz="4400"/>
                        <a:t>Short time</a:t>
                      </a:r>
                      <a:endParaRPr kumimoji="1" lang="ja-JP" altLang="en-US" sz="4400"/>
                    </a:p>
                  </a:txBody>
                  <a:tcPr anchor="ctr"/>
                </a:tc>
                <a:extLst>
                  <a:ext uri="{0D108BD9-81ED-4DB2-BD59-A6C34878D82A}">
                    <a16:rowId xmlns:a16="http://schemas.microsoft.com/office/drawing/2014/main" val="1495035986"/>
                  </a:ext>
                </a:extLst>
              </a:tr>
            </a:tbl>
          </a:graphicData>
        </a:graphic>
      </p:graphicFrame>
    </p:spTree>
    <p:extLst>
      <p:ext uri="{BB962C8B-B14F-4D97-AF65-F5344CB8AC3E}">
        <p14:creationId xmlns:p14="http://schemas.microsoft.com/office/powerpoint/2010/main" val="1613153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40">
          <a:fgClr>
            <a:srgbClr val="FEFDD4"/>
          </a:fgClr>
          <a:bgClr>
            <a:schemeClr val="bg1"/>
          </a:bgClr>
        </a:pattFill>
        <a:effectLst/>
      </p:bgPr>
    </p:bg>
    <p:spTree>
      <p:nvGrpSpPr>
        <p:cNvPr id="1" name=""/>
        <p:cNvGrpSpPr/>
        <p:nvPr/>
      </p:nvGrpSpPr>
      <p:grpSpPr>
        <a:xfrm>
          <a:off x="0" y="0"/>
          <a:ext cx="0" cy="0"/>
          <a:chOff x="0" y="0"/>
          <a:chExt cx="0" cy="0"/>
        </a:xfrm>
      </p:grpSpPr>
      <p:pic>
        <p:nvPicPr>
          <p:cNvPr id="5" name="図 4" descr="挿絵 が含まれている画像&#10;&#10;自動的に生成された説明">
            <a:extLst>
              <a:ext uri="{FF2B5EF4-FFF2-40B4-BE49-F238E27FC236}">
                <a16:creationId xmlns:a16="http://schemas.microsoft.com/office/drawing/2014/main" id="{75F76821-1A6E-429A-64F6-33DFD3271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52500" y="3695700"/>
            <a:ext cx="4555534" cy="3162300"/>
          </a:xfrm>
          <a:prstGeom prst="rect">
            <a:avLst/>
          </a:prstGeom>
        </p:spPr>
      </p:pic>
      <p:sp>
        <p:nvSpPr>
          <p:cNvPr id="4" name="タイトル 3">
            <a:extLst>
              <a:ext uri="{FF2B5EF4-FFF2-40B4-BE49-F238E27FC236}">
                <a16:creationId xmlns:a16="http://schemas.microsoft.com/office/drawing/2014/main" id="{8C31215C-C23E-E054-C8A8-D67D21CC113D}"/>
              </a:ext>
            </a:extLst>
          </p:cNvPr>
          <p:cNvSpPr>
            <a:spLocks noGrp="1"/>
          </p:cNvSpPr>
          <p:nvPr>
            <p:ph type="title"/>
          </p:nvPr>
        </p:nvSpPr>
        <p:spPr>
          <a:xfrm>
            <a:off x="433387" y="210344"/>
            <a:ext cx="10515600" cy="1325563"/>
          </a:xfrm>
        </p:spPr>
        <p:txBody>
          <a:bodyPr/>
          <a:lstStyle/>
          <a:p>
            <a:r>
              <a:rPr lang="ja-JP" altLang="en-US">
                <a:latin typeface="Calibri"/>
                <a:ea typeface="游ゴシック Light"/>
                <a:cs typeface="Calibri"/>
              </a:rPr>
              <a:t>Work</a:t>
            </a:r>
          </a:p>
        </p:txBody>
      </p:sp>
      <p:sp>
        <p:nvSpPr>
          <p:cNvPr id="47" name="テキスト ボックス 46">
            <a:extLst>
              <a:ext uri="{FF2B5EF4-FFF2-40B4-BE49-F238E27FC236}">
                <a16:creationId xmlns:a16="http://schemas.microsoft.com/office/drawing/2014/main" id="{DEF5211F-3DF4-D936-ACF1-229EA4850967}"/>
              </a:ext>
            </a:extLst>
          </p:cNvPr>
          <p:cNvSpPr txBox="1"/>
          <p:nvPr/>
        </p:nvSpPr>
        <p:spPr>
          <a:xfrm>
            <a:off x="2160984" y="1214437"/>
            <a:ext cx="10596561" cy="37093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ja-JP" altLang="en-US" sz="3200">
                <a:latin typeface="Calibri"/>
                <a:ea typeface="游ゴシック"/>
                <a:cs typeface="Calibri"/>
              </a:rPr>
              <a:t>・It is good work environment for both women and men.</a:t>
            </a:r>
            <a:endParaRPr lang="ja-JP" sz="3200"/>
          </a:p>
          <a:p>
            <a:pPr>
              <a:lnSpc>
                <a:spcPct val="150000"/>
              </a:lnSpc>
            </a:pPr>
            <a:r>
              <a:rPr lang="ja-JP" altLang="en-US" sz="3200">
                <a:latin typeface="Calibri"/>
                <a:ea typeface="游ゴシック"/>
                <a:cs typeface="Calibri"/>
              </a:rPr>
              <a:t>   →the men can take the childcare leave.</a:t>
            </a:r>
          </a:p>
          <a:p>
            <a:pPr>
              <a:lnSpc>
                <a:spcPct val="150000"/>
              </a:lnSpc>
            </a:pPr>
            <a:r>
              <a:rPr lang="ja-JP" altLang="en-US" sz="3200">
                <a:latin typeface="Calibri"/>
                <a:ea typeface="游ゴシック"/>
                <a:cs typeface="Calibri"/>
              </a:rPr>
              <a:t>・Women and men are equal at the work place.</a:t>
            </a:r>
          </a:p>
          <a:p>
            <a:pPr>
              <a:lnSpc>
                <a:spcPct val="150000"/>
              </a:lnSpc>
            </a:pPr>
            <a:r>
              <a:rPr lang="ja-JP" altLang="en-US" sz="3200">
                <a:latin typeface="Calibri"/>
                <a:ea typeface="游ゴシック"/>
                <a:cs typeface="Calibri"/>
              </a:rPr>
              <a:t>・When boss and employee communicate, they say opinion directly.</a:t>
            </a:r>
          </a:p>
        </p:txBody>
      </p:sp>
      <p:sp>
        <p:nvSpPr>
          <p:cNvPr id="2" name="矢印: 下 1">
            <a:extLst>
              <a:ext uri="{FF2B5EF4-FFF2-40B4-BE49-F238E27FC236}">
                <a16:creationId xmlns:a16="http://schemas.microsoft.com/office/drawing/2014/main" id="{62A8D1C9-DCA1-6C3E-50CC-E67E89CE7B3F}"/>
              </a:ext>
            </a:extLst>
          </p:cNvPr>
          <p:cNvSpPr/>
          <p:nvPr/>
        </p:nvSpPr>
        <p:spPr>
          <a:xfrm>
            <a:off x="5865590" y="4463796"/>
            <a:ext cx="1309687" cy="1178718"/>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テキスト ボックス 2">
            <a:extLst>
              <a:ext uri="{FF2B5EF4-FFF2-40B4-BE49-F238E27FC236}">
                <a16:creationId xmlns:a16="http://schemas.microsoft.com/office/drawing/2014/main" id="{6AD4BB03-6308-0175-10CD-23B1D0EA1467}"/>
              </a:ext>
            </a:extLst>
          </p:cNvPr>
          <p:cNvSpPr txBox="1"/>
          <p:nvPr/>
        </p:nvSpPr>
        <p:spPr>
          <a:xfrm>
            <a:off x="4589859" y="5756670"/>
            <a:ext cx="517921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4000">
                <a:latin typeface="Calibri"/>
                <a:ea typeface="游ゴシック"/>
                <a:cs typeface="Calibri"/>
              </a:rPr>
              <a:t>Low power distance</a:t>
            </a:r>
            <a:endParaRPr lang="ja-JP" altLang="en-US" sz="4000">
              <a:latin typeface="Calibri"/>
              <a:cs typeface="Calibri"/>
            </a:endParaRPr>
          </a:p>
        </p:txBody>
      </p:sp>
    </p:spTree>
    <p:extLst>
      <p:ext uri="{BB962C8B-B14F-4D97-AF65-F5344CB8AC3E}">
        <p14:creationId xmlns:p14="http://schemas.microsoft.com/office/powerpoint/2010/main" val="213031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49F92EBE-FBA6-929A-2B84-EDCA5487E59A}"/>
              </a:ext>
            </a:extLst>
          </p:cNvPr>
          <p:cNvSpPr>
            <a:spLocks noGrp="1"/>
          </p:cNvSpPr>
          <p:nvPr>
            <p:ph type="title"/>
          </p:nvPr>
        </p:nvSpPr>
        <p:spPr>
          <a:xfrm>
            <a:off x="80750" y="2219824"/>
            <a:ext cx="5378115" cy="2857501"/>
          </a:xfrm>
          <a:noFill/>
        </p:spPr>
        <p:txBody>
          <a:bodyPr vert="horz" lIns="91440" tIns="45720" rIns="91440" bIns="45720" rtlCol="0" anchor="b">
            <a:normAutofit/>
          </a:bodyPr>
          <a:lstStyle/>
          <a:p>
            <a:pPr algn="ctr">
              <a:lnSpc>
                <a:spcPct val="100000"/>
              </a:lnSpc>
            </a:pPr>
            <a:r>
              <a:rPr lang="en-US" altLang="ja-JP" sz="5400" b="1" u="sng">
                <a:ln>
                  <a:solidFill>
                    <a:schemeClr val="tx1"/>
                  </a:solidFill>
                </a:ln>
              </a:rPr>
              <a:t>It is time to learn more about Finland!!!</a:t>
            </a:r>
            <a:endParaRPr kumimoji="1" lang="en-US" altLang="ja-JP" sz="5400" b="1" u="sng">
              <a:ln>
                <a:solidFill>
                  <a:schemeClr val="tx1"/>
                </a:solidFill>
              </a:ln>
            </a:endParaRPr>
          </a:p>
        </p:txBody>
      </p:sp>
      <p:pic>
        <p:nvPicPr>
          <p:cNvPr id="3" name="図 2" descr="部屋 が含まれている画像&#10;&#10;自動的に生成された説明">
            <a:extLst>
              <a:ext uri="{FF2B5EF4-FFF2-40B4-BE49-F238E27FC236}">
                <a16:creationId xmlns:a16="http://schemas.microsoft.com/office/drawing/2014/main" id="{EC8D91D0-7687-200D-1110-2D5FCE5E9BEB}"/>
              </a:ext>
            </a:extLst>
          </p:cNvPr>
          <p:cNvPicPr>
            <a:picLocks noChangeAspect="1"/>
          </p:cNvPicPr>
          <p:nvPr/>
        </p:nvPicPr>
        <p:blipFill rotWithShape="1">
          <a:blip r:embed="rId3">
            <a:extLst>
              <a:ext uri="{28A0092B-C50C-407E-A947-70E740481C1C}">
                <a14:useLocalDpi xmlns:a14="http://schemas.microsoft.com/office/drawing/2010/main" val="0"/>
              </a:ext>
            </a:extLst>
          </a:blip>
          <a:srcRect t="9746" r="-2" b="11620"/>
          <a:stretch/>
        </p:blipFill>
        <p:spPr>
          <a:xfrm>
            <a:off x="5461914" y="215989"/>
            <a:ext cx="6730086" cy="6426021"/>
          </a:xfrm>
          <a:prstGeom prst="rect">
            <a:avLst/>
          </a:prstGeom>
        </p:spPr>
      </p:pic>
    </p:spTree>
    <p:extLst>
      <p:ext uri="{BB962C8B-B14F-4D97-AF65-F5344CB8AC3E}">
        <p14:creationId xmlns:p14="http://schemas.microsoft.com/office/powerpoint/2010/main" val="38222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10;&#10;自動的に生成された説明">
            <a:extLst>
              <a:ext uri="{FF2B5EF4-FFF2-40B4-BE49-F238E27FC236}">
                <a16:creationId xmlns:a16="http://schemas.microsoft.com/office/drawing/2014/main" id="{86B74440-2C89-B9EE-2B2A-0A8E8EF80234}"/>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24540" b="19220"/>
          <a:stretch/>
        </p:blipFill>
        <p:spPr>
          <a:xfrm>
            <a:off x="0" y="1282"/>
            <a:ext cx="12191980" cy="6856718"/>
          </a:xfrm>
          <a:prstGeom prst="rect">
            <a:avLst/>
          </a:prstGeom>
        </p:spPr>
      </p:pic>
      <p:sp>
        <p:nvSpPr>
          <p:cNvPr id="5" name="テキスト ボックス 4">
            <a:extLst>
              <a:ext uri="{FF2B5EF4-FFF2-40B4-BE49-F238E27FC236}">
                <a16:creationId xmlns:a16="http://schemas.microsoft.com/office/drawing/2014/main" id="{6D89AE11-7F00-BDFF-6209-EDED85E71018}"/>
              </a:ext>
            </a:extLst>
          </p:cNvPr>
          <p:cNvSpPr txBox="1"/>
          <p:nvPr/>
        </p:nvSpPr>
        <p:spPr>
          <a:xfrm>
            <a:off x="1885940" y="3429000"/>
            <a:ext cx="8420100" cy="1200329"/>
          </a:xfrm>
          <a:prstGeom prst="rect">
            <a:avLst/>
          </a:prstGeom>
          <a:noFill/>
        </p:spPr>
        <p:txBody>
          <a:bodyPr wrap="square" rtlCol="0">
            <a:spAutoFit/>
          </a:bodyPr>
          <a:lstStyle/>
          <a:p>
            <a:r>
              <a:rPr kumimoji="1" lang="en-US" altLang="ja-JP" sz="7200" b="1"/>
              <a:t>What is famous?? </a:t>
            </a:r>
            <a:endParaRPr kumimoji="1" lang="ja-JP" altLang="en-US" sz="7200" b="1"/>
          </a:p>
        </p:txBody>
      </p:sp>
    </p:spTree>
    <p:extLst>
      <p:ext uri="{BB962C8B-B14F-4D97-AF65-F5344CB8AC3E}">
        <p14:creationId xmlns:p14="http://schemas.microsoft.com/office/powerpoint/2010/main" val="295396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D6E844-C39F-B839-7FBE-00D90773C157}"/>
              </a:ext>
            </a:extLst>
          </p:cNvPr>
          <p:cNvSpPr>
            <a:spLocks noGrp="1"/>
          </p:cNvSpPr>
          <p:nvPr>
            <p:ph type="title"/>
          </p:nvPr>
        </p:nvSpPr>
        <p:spPr>
          <a:xfrm>
            <a:off x="266700" y="-98854"/>
            <a:ext cx="10515600" cy="1325563"/>
          </a:xfrm>
        </p:spPr>
        <p:txBody>
          <a:bodyPr/>
          <a:lstStyle/>
          <a:p>
            <a:r>
              <a:rPr lang="en-US" altLang="ja-JP" dirty="0">
                <a:latin typeface="Calibri"/>
                <a:ea typeface="游ゴシック Light"/>
                <a:cs typeface="Calibri"/>
              </a:rPr>
              <a:t>Contents of</a:t>
            </a:r>
            <a:r>
              <a:rPr lang="ja-JP" altLang="en-US" dirty="0">
                <a:latin typeface="Calibri"/>
                <a:ea typeface="游ゴシック Light"/>
                <a:cs typeface="Calibri"/>
              </a:rPr>
              <a:t> game</a:t>
            </a:r>
          </a:p>
        </p:txBody>
      </p:sp>
      <p:pic>
        <p:nvPicPr>
          <p:cNvPr id="5" name="図 4" descr="抽象, 挿絵 が含まれている画像&#10;&#10;自動的に生成された説明">
            <a:extLst>
              <a:ext uri="{FF2B5EF4-FFF2-40B4-BE49-F238E27FC236}">
                <a16:creationId xmlns:a16="http://schemas.microsoft.com/office/drawing/2014/main" id="{238C5058-A677-E87F-9AC2-02D5CC488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6710" y="2360612"/>
            <a:ext cx="5872005" cy="4497388"/>
          </a:xfrm>
          <a:prstGeom prst="rect">
            <a:avLst/>
          </a:prstGeom>
        </p:spPr>
      </p:pic>
      <p:sp>
        <p:nvSpPr>
          <p:cNvPr id="6" name="四角形: 角を丸くする 5">
            <a:extLst>
              <a:ext uri="{FF2B5EF4-FFF2-40B4-BE49-F238E27FC236}">
                <a16:creationId xmlns:a16="http://schemas.microsoft.com/office/drawing/2014/main" id="{E6AB521E-54F9-319B-D11F-E9E06E40ECDE}"/>
              </a:ext>
            </a:extLst>
          </p:cNvPr>
          <p:cNvSpPr/>
          <p:nvPr/>
        </p:nvSpPr>
        <p:spPr>
          <a:xfrm>
            <a:off x="0" y="1112108"/>
            <a:ext cx="10342605" cy="5491128"/>
          </a:xfrm>
          <a:prstGeom prst="roundRect">
            <a:avLst>
              <a:gd name="adj" fmla="val 13863"/>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endParaRPr lang="en-US" altLang="ja-JP" dirty="0">
              <a:ea typeface="游ゴシック" panose="020B0400000000000000" pitchFamily="34" charset="-128"/>
            </a:endParaRPr>
          </a:p>
          <a:p>
            <a:endParaRPr lang="en-US" altLang="ja-JP" dirty="0">
              <a:ea typeface="游ゴシック"/>
            </a:endParaRPr>
          </a:p>
        </p:txBody>
      </p:sp>
      <p:sp>
        <p:nvSpPr>
          <p:cNvPr id="3" name="テキスト ボックス 2">
            <a:extLst>
              <a:ext uri="{FF2B5EF4-FFF2-40B4-BE49-F238E27FC236}">
                <a16:creationId xmlns:a16="http://schemas.microsoft.com/office/drawing/2014/main" id="{E0AFD45F-1D6B-9FC7-2959-526D44C83620}"/>
              </a:ext>
            </a:extLst>
          </p:cNvPr>
          <p:cNvSpPr txBox="1"/>
          <p:nvPr/>
        </p:nvSpPr>
        <p:spPr>
          <a:xfrm>
            <a:off x="4048125" y="1017982"/>
            <a:ext cx="232767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5400">
                <a:latin typeface="Calibri"/>
                <a:ea typeface="游ゴシック"/>
                <a:cs typeface="Calibri"/>
              </a:rPr>
              <a:t>BINGO</a:t>
            </a:r>
            <a:endParaRPr lang="ja-JP" altLang="en-US" sz="5400">
              <a:latin typeface="Calibri"/>
              <a:cs typeface="Calibri"/>
            </a:endParaRPr>
          </a:p>
        </p:txBody>
      </p:sp>
      <p:sp>
        <p:nvSpPr>
          <p:cNvPr id="4" name="テキスト ボックス 3">
            <a:extLst>
              <a:ext uri="{FF2B5EF4-FFF2-40B4-BE49-F238E27FC236}">
                <a16:creationId xmlns:a16="http://schemas.microsoft.com/office/drawing/2014/main" id="{D7A14C2A-2A98-358C-A2C6-2AFB50112311}"/>
              </a:ext>
            </a:extLst>
          </p:cNvPr>
          <p:cNvSpPr txBox="1"/>
          <p:nvPr/>
        </p:nvSpPr>
        <p:spPr>
          <a:xfrm>
            <a:off x="827484" y="1881186"/>
            <a:ext cx="93940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3600">
                <a:latin typeface="Calibri"/>
                <a:ea typeface="游ゴシック"/>
                <a:cs typeface="Calibri"/>
              </a:rPr>
              <a:t>Choose the 9 words and write down the paper!</a:t>
            </a:r>
            <a:endParaRPr lang="ja-JP" altLang="en-US" sz="3600">
              <a:latin typeface="Calibri"/>
              <a:cs typeface="Calibri"/>
            </a:endParaRPr>
          </a:p>
        </p:txBody>
      </p:sp>
      <p:sp>
        <p:nvSpPr>
          <p:cNvPr id="7" name="テキスト ボックス 6">
            <a:extLst>
              <a:ext uri="{FF2B5EF4-FFF2-40B4-BE49-F238E27FC236}">
                <a16:creationId xmlns:a16="http://schemas.microsoft.com/office/drawing/2014/main" id="{61561590-86B4-6616-A429-AA3F4F1363E7}"/>
              </a:ext>
            </a:extLst>
          </p:cNvPr>
          <p:cNvSpPr txBox="1"/>
          <p:nvPr/>
        </p:nvSpPr>
        <p:spPr>
          <a:xfrm>
            <a:off x="904876" y="2708671"/>
            <a:ext cx="896540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Calibri"/>
                <a:ea typeface="游ゴシック"/>
                <a:cs typeface="Calibri"/>
              </a:rPr>
              <a:t>1. </a:t>
            </a:r>
            <a:r>
              <a:rPr lang="en-US" altLang="ja-JP" sz="2400" b="1" dirty="0">
                <a:solidFill>
                  <a:schemeClr val="dk1"/>
                </a:solidFill>
                <a:latin typeface="Calibri"/>
                <a:ea typeface="+mn-lt"/>
                <a:cs typeface="Calibri"/>
              </a:rPr>
              <a:t>Helsinki                  11. Sauna                                     21. individualism</a:t>
            </a:r>
            <a:endParaRPr lang="ja-JP" altLang="en-US" sz="2400" b="1" dirty="0">
              <a:solidFill>
                <a:schemeClr val="dk1"/>
              </a:solidFill>
              <a:latin typeface="Calibri"/>
              <a:ea typeface="游ゴシック" panose="020B0400000000000000" pitchFamily="34" charset="-128"/>
              <a:cs typeface="Calibri"/>
            </a:endParaRPr>
          </a:p>
          <a:p>
            <a:r>
              <a:rPr lang="ja-JP" altLang="en-US" sz="2400" b="1" dirty="0">
                <a:latin typeface="Calibri"/>
                <a:ea typeface="游ゴシック"/>
                <a:cs typeface="Calibri"/>
              </a:rPr>
              <a:t>2. Moomin                 12. High cost high burden        22. </a:t>
            </a:r>
            <a:r>
              <a:rPr lang="en-US" altLang="ja-JP" sz="2400" b="1" dirty="0">
                <a:latin typeface="Calibri"/>
                <a:ea typeface="游ゴシック"/>
                <a:cs typeface="Calibri"/>
              </a:rPr>
              <a:t>personal space</a:t>
            </a:r>
            <a:endParaRPr lang="ja-JP" altLang="en-US" sz="2400" b="1" dirty="0">
              <a:latin typeface="Calibri"/>
              <a:ea typeface="游ゴシック"/>
              <a:cs typeface="Calibri"/>
            </a:endParaRPr>
          </a:p>
          <a:p>
            <a:r>
              <a:rPr lang="ja-JP" altLang="en-US" sz="2400" b="1" dirty="0">
                <a:latin typeface="Calibri"/>
                <a:ea typeface="游ゴシック"/>
                <a:cs typeface="Calibri"/>
              </a:rPr>
              <a:t>3. Aurora                    13. Childcare leave (holiday)    23. </a:t>
            </a:r>
            <a:r>
              <a:rPr lang="en-US" altLang="ja-JP" sz="2400" b="1" dirty="0">
                <a:latin typeface="Calibri"/>
                <a:ea typeface="游ゴシック"/>
                <a:cs typeface="Calibri"/>
              </a:rPr>
              <a:t>introverted</a:t>
            </a:r>
            <a:endParaRPr lang="ja-JP" altLang="en-US" sz="2400" b="1" dirty="0">
              <a:latin typeface="Calibri"/>
              <a:ea typeface="游ゴシック"/>
              <a:cs typeface="Calibri"/>
            </a:endParaRPr>
          </a:p>
          <a:p>
            <a:r>
              <a:rPr lang="ja-JP" altLang="en-US" sz="2400" b="1" dirty="0">
                <a:latin typeface="Calibri"/>
                <a:ea typeface="游ゴシック"/>
                <a:cs typeface="Calibri"/>
              </a:rPr>
              <a:t>4. Santa Claus           14. Feminine                                24. </a:t>
            </a:r>
            <a:r>
              <a:rPr lang="en-US" altLang="ja-JP" sz="2400" b="1" dirty="0">
                <a:latin typeface="Calibri"/>
                <a:ea typeface="游ゴシック"/>
                <a:cs typeface="Calibri"/>
              </a:rPr>
              <a:t>republic</a:t>
            </a:r>
            <a:endParaRPr lang="ja-JP" altLang="en-US" sz="2400" b="1" dirty="0">
              <a:latin typeface="Calibri"/>
              <a:ea typeface="游ゴシック"/>
              <a:cs typeface="Calibri"/>
            </a:endParaRPr>
          </a:p>
          <a:p>
            <a:r>
              <a:rPr lang="ja-JP" altLang="en-US" sz="2400" b="1" dirty="0">
                <a:latin typeface="Calibri"/>
                <a:ea typeface="游ゴシック"/>
                <a:cs typeface="Calibri"/>
              </a:rPr>
              <a:t>5. Kalakukko              15. Low power distance            25. </a:t>
            </a:r>
            <a:r>
              <a:rPr lang="en-US" altLang="ja-JP" sz="2400" b="1" dirty="0">
                <a:latin typeface="Calibri"/>
                <a:ea typeface="游ゴシック"/>
                <a:cs typeface="Calibri"/>
              </a:rPr>
              <a:t>independence</a:t>
            </a:r>
            <a:endParaRPr lang="ja-JP" altLang="en-US" sz="2400" b="1" dirty="0">
              <a:latin typeface="Calibri"/>
              <a:ea typeface="游ゴシック"/>
              <a:cs typeface="Calibri"/>
            </a:endParaRPr>
          </a:p>
          <a:p>
            <a:r>
              <a:rPr lang="ja-JP" altLang="en-US" sz="2400" b="1" dirty="0">
                <a:latin typeface="Calibri"/>
                <a:ea typeface="游ゴシック"/>
                <a:cs typeface="Calibri"/>
              </a:rPr>
              <a:t>6. Munkki                   16. White apron                         26. </a:t>
            </a:r>
            <a:r>
              <a:rPr lang="en-US" altLang="ja-JP" sz="2400" b="1" dirty="0">
                <a:latin typeface="Calibri"/>
                <a:ea typeface="游ゴシック"/>
                <a:cs typeface="Calibri"/>
              </a:rPr>
              <a:t>parliament</a:t>
            </a:r>
            <a:endParaRPr lang="ja-JP" altLang="en-US" sz="2400" b="1" dirty="0">
              <a:latin typeface="Calibri"/>
              <a:ea typeface="游ゴシック"/>
              <a:cs typeface="Calibri"/>
            </a:endParaRPr>
          </a:p>
          <a:p>
            <a:r>
              <a:rPr lang="ja-JP" altLang="en-US" sz="2400" b="1" dirty="0">
                <a:latin typeface="Calibri"/>
                <a:ea typeface="游ゴシック"/>
                <a:cs typeface="Calibri"/>
              </a:rPr>
              <a:t>7. Cinnamoroll           17. </a:t>
            </a:r>
            <a:r>
              <a:rPr lang="en-US" altLang="ja-JP" sz="2400" b="1" dirty="0">
                <a:latin typeface="Calibri"/>
                <a:ea typeface="游ゴシック"/>
                <a:cs typeface="Calibri"/>
              </a:rPr>
              <a:t>euro</a:t>
            </a:r>
            <a:r>
              <a:rPr lang="ja-JP" altLang="en-US" sz="2400" b="1" dirty="0">
                <a:latin typeface="Calibri"/>
                <a:ea typeface="游ゴシック"/>
                <a:cs typeface="Calibri"/>
              </a:rPr>
              <a:t>                                       </a:t>
            </a:r>
            <a:r>
              <a:rPr lang="en-US" altLang="ja-JP" sz="2400" b="1" dirty="0">
                <a:latin typeface="Calibri"/>
                <a:ea typeface="游ゴシック"/>
                <a:cs typeface="Calibri"/>
              </a:rPr>
              <a:t>27. </a:t>
            </a:r>
            <a:r>
              <a:rPr lang="en-US" altLang="ja-JP" sz="2400" b="1">
                <a:latin typeface="Calibri"/>
                <a:ea typeface="游ゴシック"/>
                <a:cs typeface="Calibri"/>
              </a:rPr>
              <a:t>euro zone</a:t>
            </a:r>
            <a:endParaRPr lang="ja-JP" altLang="en-US" sz="2400" b="1" dirty="0">
              <a:latin typeface="Calibri"/>
              <a:ea typeface="游ゴシック"/>
              <a:cs typeface="Calibri"/>
            </a:endParaRPr>
          </a:p>
          <a:p>
            <a:r>
              <a:rPr lang="ja-JP" altLang="en-US" sz="2400" b="1" dirty="0">
                <a:latin typeface="Calibri"/>
                <a:ea typeface="游ゴシック"/>
                <a:cs typeface="Calibri"/>
              </a:rPr>
              <a:t>8. Mashed poteto     18. </a:t>
            </a:r>
            <a:r>
              <a:rPr lang="en-US" altLang="ja-JP" sz="2400" b="1" dirty="0">
                <a:latin typeface="Calibri"/>
                <a:ea typeface="游ゴシック"/>
                <a:cs typeface="Calibri"/>
              </a:rPr>
              <a:t>Finnish</a:t>
            </a:r>
            <a:r>
              <a:rPr lang="ja-JP" altLang="en-US" sz="2400" b="1" dirty="0">
                <a:latin typeface="Calibri"/>
                <a:ea typeface="游ゴシック"/>
                <a:cs typeface="Calibri"/>
              </a:rPr>
              <a:t>                                 </a:t>
            </a:r>
          </a:p>
          <a:p>
            <a:r>
              <a:rPr lang="ja-JP" altLang="en-US" sz="2400" b="1" dirty="0">
                <a:latin typeface="Calibri"/>
                <a:ea typeface="游ゴシック"/>
                <a:cs typeface="Calibri"/>
              </a:rPr>
              <a:t>9. Ruisleipa                19.  </a:t>
            </a:r>
            <a:r>
              <a:rPr lang="en-US" altLang="ja-JP" sz="2400" b="1" dirty="0">
                <a:latin typeface="Calibri"/>
                <a:ea typeface="游ゴシック"/>
                <a:cs typeface="Calibri"/>
              </a:rPr>
              <a:t>Swedish</a:t>
            </a:r>
            <a:r>
              <a:rPr lang="ja-JP" altLang="en-US" sz="2400" b="1" dirty="0">
                <a:latin typeface="Calibri"/>
                <a:ea typeface="游ゴシック"/>
                <a:cs typeface="Calibri"/>
              </a:rPr>
              <a:t>                               </a:t>
            </a:r>
          </a:p>
          <a:p>
            <a:r>
              <a:rPr lang="ja-JP" altLang="en-US" sz="2400" b="1" dirty="0">
                <a:latin typeface="Calibri"/>
                <a:ea typeface="游ゴシック"/>
                <a:cs typeface="Calibri"/>
              </a:rPr>
              <a:t>10. Log house            20.  </a:t>
            </a:r>
            <a:r>
              <a:rPr lang="en-US" altLang="ja-JP" sz="2400" b="1" dirty="0">
                <a:latin typeface="Calibri"/>
                <a:ea typeface="游ゴシック"/>
                <a:cs typeface="Calibri"/>
              </a:rPr>
              <a:t>high- quality education</a:t>
            </a:r>
            <a:endParaRPr lang="ja-JP" altLang="en-US" sz="2400" b="1" dirty="0">
              <a:latin typeface="Calibri"/>
              <a:ea typeface="游ゴシック"/>
              <a:cs typeface="Calibri"/>
            </a:endParaRPr>
          </a:p>
        </p:txBody>
      </p:sp>
    </p:spTree>
    <p:extLst>
      <p:ext uri="{BB962C8B-B14F-4D97-AF65-F5344CB8AC3E}">
        <p14:creationId xmlns:p14="http://schemas.microsoft.com/office/powerpoint/2010/main" val="3935332877"/>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挿絵 が含まれている画像&#10;&#10;自動的に生成された説明">
            <a:extLst>
              <a:ext uri="{FF2B5EF4-FFF2-40B4-BE49-F238E27FC236}">
                <a16:creationId xmlns:a16="http://schemas.microsoft.com/office/drawing/2014/main" id="{EF5C0391-06D2-EA71-5656-A1C7374D2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0254" y="2636254"/>
            <a:ext cx="4221746" cy="4221746"/>
          </a:xfrm>
          <a:prstGeom prst="rect">
            <a:avLst/>
          </a:prstGeom>
        </p:spPr>
      </p:pic>
      <p:sp>
        <p:nvSpPr>
          <p:cNvPr id="4" name="吹き出し: 円形 3">
            <a:extLst>
              <a:ext uri="{FF2B5EF4-FFF2-40B4-BE49-F238E27FC236}">
                <a16:creationId xmlns:a16="http://schemas.microsoft.com/office/drawing/2014/main" id="{73E22F51-0BC0-72F2-5591-E67AE8110E9A}"/>
              </a:ext>
            </a:extLst>
          </p:cNvPr>
          <p:cNvSpPr/>
          <p:nvPr/>
        </p:nvSpPr>
        <p:spPr>
          <a:xfrm flipH="1">
            <a:off x="795420" y="102604"/>
            <a:ext cx="8310480" cy="5067300"/>
          </a:xfrm>
          <a:prstGeom prst="wedgeEllipseCallout">
            <a:avLst>
              <a:gd name="adj1" fmla="val -52290"/>
              <a:gd name="adj2" fmla="val 37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600" b="1">
                <a:ln>
                  <a:solidFill>
                    <a:schemeClr val="accent6">
                      <a:lumMod val="50000"/>
                    </a:schemeClr>
                  </a:solidFill>
                </a:ln>
                <a:solidFill>
                  <a:schemeClr val="accent6">
                    <a:lumMod val="60000"/>
                    <a:lumOff val="40000"/>
                  </a:schemeClr>
                </a:solidFill>
              </a:rPr>
              <a:t>Let’s game!!!</a:t>
            </a:r>
            <a:endParaRPr kumimoji="1" lang="ja-JP" altLang="en-US" sz="6600" b="1">
              <a:ln>
                <a:solidFill>
                  <a:schemeClr val="accent6">
                    <a:lumMod val="50000"/>
                  </a:schemeClr>
                </a:solidFill>
              </a:ln>
              <a:solidFill>
                <a:schemeClr val="accent6">
                  <a:lumMod val="60000"/>
                  <a:lumOff val="40000"/>
                </a:schemeClr>
              </a:solidFill>
            </a:endParaRPr>
          </a:p>
        </p:txBody>
      </p:sp>
    </p:spTree>
    <p:extLst>
      <p:ext uri="{BB962C8B-B14F-4D97-AF65-F5344CB8AC3E}">
        <p14:creationId xmlns:p14="http://schemas.microsoft.com/office/powerpoint/2010/main" val="2067200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4" descr="色々なクマの人形&#10;&#10;低い精度で自動的に生成された説明">
            <a:extLst>
              <a:ext uri="{FF2B5EF4-FFF2-40B4-BE49-F238E27FC236}">
                <a16:creationId xmlns:a16="http://schemas.microsoft.com/office/drawing/2014/main" id="{FB2D41BF-D1A2-2181-3AC1-4C911CE00FBE}"/>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5730"/>
          <a:stretch/>
        </p:blipFill>
        <p:spPr>
          <a:xfrm>
            <a:off x="20" y="1"/>
            <a:ext cx="12191980" cy="6857999"/>
          </a:xfrm>
          <a:prstGeom prst="rect">
            <a:avLst/>
          </a:prstGeom>
        </p:spPr>
      </p:pic>
      <p:sp>
        <p:nvSpPr>
          <p:cNvPr id="2" name="タイトル 1">
            <a:extLst>
              <a:ext uri="{FF2B5EF4-FFF2-40B4-BE49-F238E27FC236}">
                <a16:creationId xmlns:a16="http://schemas.microsoft.com/office/drawing/2014/main" id="{62DC24CF-EC2F-7238-8E4B-2D12FD6B51D0}"/>
              </a:ext>
            </a:extLst>
          </p:cNvPr>
          <p:cNvSpPr>
            <a:spLocks noGrp="1"/>
          </p:cNvSpPr>
          <p:nvPr>
            <p:ph type="title"/>
          </p:nvPr>
        </p:nvSpPr>
        <p:spPr>
          <a:xfrm>
            <a:off x="1971173" y="2933538"/>
            <a:ext cx="8249653" cy="990922"/>
          </a:xfrm>
        </p:spPr>
        <p:txBody>
          <a:bodyPr vert="horz" lIns="91440" tIns="45720" rIns="91440" bIns="45720" rtlCol="0" anchor="b">
            <a:normAutofit/>
          </a:bodyPr>
          <a:lstStyle/>
          <a:p>
            <a:pPr algn="ctr"/>
            <a:r>
              <a:rPr kumimoji="1" lang="en-US" altLang="ja-JP" sz="6000" b="1">
                <a:ln>
                  <a:solidFill>
                    <a:schemeClr val="tx1"/>
                  </a:solidFill>
                </a:ln>
              </a:rPr>
              <a:t>Thank you for listening !</a:t>
            </a:r>
          </a:p>
        </p:txBody>
      </p:sp>
    </p:spTree>
    <p:extLst>
      <p:ext uri="{BB962C8B-B14F-4D97-AF65-F5344CB8AC3E}">
        <p14:creationId xmlns:p14="http://schemas.microsoft.com/office/powerpoint/2010/main" val="910924440"/>
      </p:ext>
    </p:extLst>
  </p:cSld>
  <p:clrMapOvr>
    <a:overrideClrMapping bg1="dk1" tx1="lt1" bg2="dk2" tx2="lt2" accent1="accent1" accent2="accent2" accent3="accent3" accent4="accent4" accent5="accent5" accent6="accent6" hlink="hlink" folHlink="folHlink"/>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コンテンツ プレースホルダー 4" descr="雪が積もった家&#10;&#10;低い精度で自動的に生成された説明">
            <a:extLst>
              <a:ext uri="{FF2B5EF4-FFF2-40B4-BE49-F238E27FC236}">
                <a16:creationId xmlns:a16="http://schemas.microsoft.com/office/drawing/2014/main" id="{165F7844-0EB1-8274-8EE1-69638E71DD6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946" y="204219"/>
            <a:ext cx="5266214" cy="3147275"/>
          </a:xfrm>
        </p:spPr>
      </p:pic>
      <p:pic>
        <p:nvPicPr>
          <p:cNvPr id="7" name="図 6" descr="屋内, 座る, 小さい, テーブル が含まれている画像&#10;&#10;自動的に生成された説明">
            <a:extLst>
              <a:ext uri="{FF2B5EF4-FFF2-40B4-BE49-F238E27FC236}">
                <a16:creationId xmlns:a16="http://schemas.microsoft.com/office/drawing/2014/main" id="{B2B4B961-7F30-3DC1-8015-98F8DA41B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1396" y="204997"/>
            <a:ext cx="3457876" cy="5775158"/>
          </a:xfrm>
          <a:prstGeom prst="rect">
            <a:avLst/>
          </a:prstGeom>
        </p:spPr>
      </p:pic>
      <p:pic>
        <p:nvPicPr>
          <p:cNvPr id="9" name="図 8" descr="マップ が含まれている画像&#10;&#10;自動的に生成された説明">
            <a:extLst>
              <a:ext uri="{FF2B5EF4-FFF2-40B4-BE49-F238E27FC236}">
                <a16:creationId xmlns:a16="http://schemas.microsoft.com/office/drawing/2014/main" id="{AF2424D5-649A-C994-43A5-0ECFB77542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1781" y="3524608"/>
            <a:ext cx="3230957" cy="3230957"/>
          </a:xfrm>
          <a:prstGeom prst="rect">
            <a:avLst/>
          </a:prstGeom>
        </p:spPr>
      </p:pic>
      <p:sp>
        <p:nvSpPr>
          <p:cNvPr id="2" name="テキスト ボックス 1">
            <a:extLst>
              <a:ext uri="{FF2B5EF4-FFF2-40B4-BE49-F238E27FC236}">
                <a16:creationId xmlns:a16="http://schemas.microsoft.com/office/drawing/2014/main" id="{B51DD22C-FB09-29F6-B0EC-226298ECD70E}"/>
              </a:ext>
            </a:extLst>
          </p:cNvPr>
          <p:cNvSpPr txBox="1"/>
          <p:nvPr/>
        </p:nvSpPr>
        <p:spPr>
          <a:xfrm>
            <a:off x="1970483" y="3428999"/>
            <a:ext cx="360759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4000">
                <a:latin typeface="Calibri"/>
                <a:ea typeface="游ゴシック"/>
                <a:cs typeface="Calibri"/>
              </a:rPr>
              <a:t>Aurora</a:t>
            </a:r>
            <a:endParaRPr lang="ja-JP" altLang="en-US" sz="4000">
              <a:latin typeface="Calibri"/>
              <a:cs typeface="Calibri"/>
            </a:endParaRPr>
          </a:p>
        </p:txBody>
      </p:sp>
      <p:sp>
        <p:nvSpPr>
          <p:cNvPr id="3" name="テキスト ボックス 2">
            <a:extLst>
              <a:ext uri="{FF2B5EF4-FFF2-40B4-BE49-F238E27FC236}">
                <a16:creationId xmlns:a16="http://schemas.microsoft.com/office/drawing/2014/main" id="{67DEC1F2-70F3-061C-E528-9FC57719A750}"/>
              </a:ext>
            </a:extLst>
          </p:cNvPr>
          <p:cNvSpPr txBox="1"/>
          <p:nvPr/>
        </p:nvSpPr>
        <p:spPr>
          <a:xfrm>
            <a:off x="5685234" y="2815828"/>
            <a:ext cx="26789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4000">
                <a:latin typeface="Calibri"/>
                <a:ea typeface="游ゴシック"/>
                <a:cs typeface="Calibri"/>
              </a:rPr>
              <a:t>Moomin</a:t>
            </a:r>
          </a:p>
        </p:txBody>
      </p:sp>
      <p:sp>
        <p:nvSpPr>
          <p:cNvPr id="4" name="テキスト ボックス 3">
            <a:extLst>
              <a:ext uri="{FF2B5EF4-FFF2-40B4-BE49-F238E27FC236}">
                <a16:creationId xmlns:a16="http://schemas.microsoft.com/office/drawing/2014/main" id="{FA283768-54D1-BF84-ACF5-B91B8B3B5AA4}"/>
              </a:ext>
            </a:extLst>
          </p:cNvPr>
          <p:cNvSpPr txBox="1"/>
          <p:nvPr/>
        </p:nvSpPr>
        <p:spPr>
          <a:xfrm>
            <a:off x="8989219" y="5976937"/>
            <a:ext cx="56078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4000">
                <a:latin typeface="Calibri"/>
                <a:ea typeface="游ゴシック"/>
                <a:cs typeface="Calibri"/>
              </a:rPr>
              <a:t>Santa Claus</a:t>
            </a:r>
            <a:endParaRPr lang="ja-JP" altLang="en-US" sz="4000">
              <a:latin typeface="Calibri"/>
              <a:cs typeface="Calibri"/>
            </a:endParaRPr>
          </a:p>
        </p:txBody>
      </p:sp>
    </p:spTree>
    <p:extLst>
      <p:ext uri="{BB962C8B-B14F-4D97-AF65-F5344CB8AC3E}">
        <p14:creationId xmlns:p14="http://schemas.microsoft.com/office/powerpoint/2010/main" val="68861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4" descr="ロゴ&#10;&#10;自動的に生成された説明">
            <a:extLst>
              <a:ext uri="{FF2B5EF4-FFF2-40B4-BE49-F238E27FC236}">
                <a16:creationId xmlns:a16="http://schemas.microsoft.com/office/drawing/2014/main" id="{5EAFD2A1-A995-0DB1-17A6-3CD4277FC76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6357"/>
          <a:stretch/>
        </p:blipFill>
        <p:spPr>
          <a:xfrm>
            <a:off x="20" y="1"/>
            <a:ext cx="12191980" cy="6857999"/>
          </a:xfrm>
          <a:prstGeom prst="rect">
            <a:avLst/>
          </a:prstGeom>
        </p:spPr>
      </p:pic>
      <p:sp>
        <p:nvSpPr>
          <p:cNvPr id="2" name="タイトル 1">
            <a:extLst>
              <a:ext uri="{FF2B5EF4-FFF2-40B4-BE49-F238E27FC236}">
                <a16:creationId xmlns:a16="http://schemas.microsoft.com/office/drawing/2014/main" id="{A84B2CAF-FD9F-E602-8A10-EA5E00A43876}"/>
              </a:ext>
            </a:extLst>
          </p:cNvPr>
          <p:cNvSpPr>
            <a:spLocks noGrp="1"/>
          </p:cNvSpPr>
          <p:nvPr>
            <p:ph type="title"/>
          </p:nvPr>
        </p:nvSpPr>
        <p:spPr>
          <a:xfrm>
            <a:off x="3327400" y="2743200"/>
            <a:ext cx="5956300" cy="1076480"/>
          </a:xfrm>
        </p:spPr>
        <p:txBody>
          <a:bodyPr vert="horz" lIns="91440" tIns="45720" rIns="91440" bIns="45720" rtlCol="0" anchor="b">
            <a:normAutofit/>
          </a:bodyPr>
          <a:lstStyle/>
          <a:p>
            <a:pPr algn="ctr"/>
            <a:r>
              <a:rPr lang="en-US" altLang="ja-JP" sz="6000" b="1">
                <a:ln>
                  <a:solidFill>
                    <a:schemeClr val="tx1"/>
                  </a:solidFill>
                </a:ln>
                <a:solidFill>
                  <a:schemeClr val="bg1"/>
                </a:solidFill>
                <a:latin typeface="Abadi" panose="020B0604020104020204" pitchFamily="34" charset="0"/>
              </a:rPr>
              <a:t>What is Finland??</a:t>
            </a:r>
            <a:endParaRPr kumimoji="1" lang="en-US" altLang="ja-JP" sz="6000" b="1">
              <a:ln>
                <a:solidFill>
                  <a:schemeClr val="tx1"/>
                </a:solidFill>
              </a:ln>
              <a:solidFill>
                <a:schemeClr val="bg1"/>
              </a:solidFill>
              <a:latin typeface="Abadi" panose="020B0604020104020204" pitchFamily="34" charset="0"/>
            </a:endParaRPr>
          </a:p>
        </p:txBody>
      </p:sp>
    </p:spTree>
    <p:extLst>
      <p:ext uri="{BB962C8B-B14F-4D97-AF65-F5344CB8AC3E}">
        <p14:creationId xmlns:p14="http://schemas.microsoft.com/office/powerpoint/2010/main" val="10853371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図 11" descr="挿絵 が含まれている画像&#10;&#10;自動的に生成された説明">
            <a:extLst>
              <a:ext uri="{FF2B5EF4-FFF2-40B4-BE49-F238E27FC236}">
                <a16:creationId xmlns:a16="http://schemas.microsoft.com/office/drawing/2014/main" id="{FEC03374-194B-3A88-9523-7B37C8EAA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4254" y="4381500"/>
            <a:ext cx="1847850" cy="2476500"/>
          </a:xfrm>
          <a:prstGeom prst="rect">
            <a:avLst/>
          </a:prstGeom>
        </p:spPr>
      </p:pic>
      <p:sp>
        <p:nvSpPr>
          <p:cNvPr id="7" name="吹き出し: 円形 6">
            <a:extLst>
              <a:ext uri="{FF2B5EF4-FFF2-40B4-BE49-F238E27FC236}">
                <a16:creationId xmlns:a16="http://schemas.microsoft.com/office/drawing/2014/main" id="{A6F7379A-1EB4-06E2-21FE-F996C6A7FCBE}"/>
              </a:ext>
            </a:extLst>
          </p:cNvPr>
          <p:cNvSpPr/>
          <p:nvPr/>
        </p:nvSpPr>
        <p:spPr>
          <a:xfrm>
            <a:off x="4604253" y="-165100"/>
            <a:ext cx="7415294" cy="5283200"/>
          </a:xfrm>
          <a:prstGeom prst="wedgeEllipseCallout">
            <a:avLst>
              <a:gd name="adj1" fmla="val -25778"/>
              <a:gd name="adj2" fmla="val 58917"/>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kumimoji="1" lang="en-US" altLang="ja-JP" sz="2800" b="1" dirty="0">
                <a:ea typeface="游ゴシック"/>
              </a:rPr>
              <a:t>Capital : Helsinki</a:t>
            </a:r>
            <a:br>
              <a:rPr kumimoji="1" lang="en-US" altLang="ja-JP" sz="2800" b="1" dirty="0"/>
            </a:br>
            <a:br>
              <a:rPr kumimoji="1" lang="en-US" altLang="ja-JP" sz="2800" b="1" dirty="0"/>
            </a:br>
            <a:r>
              <a:rPr kumimoji="1" lang="en-US" altLang="ja-JP" sz="2800" b="1" dirty="0">
                <a:ea typeface="游ゴシック"/>
              </a:rPr>
              <a:t>Population :</a:t>
            </a:r>
            <a:r>
              <a:rPr lang="ja-JP" altLang="en-US" sz="2800" b="1" dirty="0">
                <a:ea typeface="游ゴシック"/>
              </a:rPr>
              <a:t> </a:t>
            </a:r>
            <a:r>
              <a:rPr lang="en-US" altLang="ja-JP" sz="2800" b="1" dirty="0">
                <a:ea typeface="游ゴシック"/>
              </a:rPr>
              <a:t>about 5.5 million</a:t>
            </a:r>
            <a:r>
              <a:rPr kumimoji="1" lang="en-US" altLang="ja-JP" sz="2800" b="1" dirty="0">
                <a:ea typeface="游ゴシック"/>
              </a:rPr>
              <a:t> </a:t>
            </a:r>
            <a:br>
              <a:rPr kumimoji="1" lang="en-US" altLang="ja-JP" sz="2800" b="1" dirty="0"/>
            </a:br>
            <a:br>
              <a:rPr kumimoji="1" lang="en-US" altLang="ja-JP" sz="2800" b="1" dirty="0"/>
            </a:br>
            <a:r>
              <a:rPr kumimoji="1" lang="en-US" altLang="ja-JP" sz="2800" b="1" dirty="0">
                <a:ea typeface="游ゴシック"/>
              </a:rPr>
              <a:t>Language : Finnish, Swedish</a:t>
            </a:r>
            <a:r>
              <a:rPr lang="en-US" altLang="ja-JP" sz="2800" b="1" dirty="0">
                <a:ea typeface="游ゴシック"/>
              </a:rPr>
              <a:t>　</a:t>
            </a:r>
            <a:br>
              <a:rPr kumimoji="1" lang="en-US" altLang="ja-JP" sz="2800" b="1" dirty="0"/>
            </a:br>
            <a:br>
              <a:rPr kumimoji="1" lang="en-US" altLang="ja-JP" sz="2800" b="1" dirty="0"/>
            </a:br>
            <a:r>
              <a:rPr kumimoji="1" lang="en-US" altLang="ja-JP" sz="2800" b="1" dirty="0"/>
              <a:t>politics : republic</a:t>
            </a:r>
            <a:endParaRPr kumimoji="1" lang="ja-JP" altLang="en-US" sz="2800" dirty="0"/>
          </a:p>
        </p:txBody>
      </p:sp>
      <p:pic>
        <p:nvPicPr>
          <p:cNvPr id="5" name="コンテンツ プレースホルダー 4" descr="マップ&#10;&#10;自動的に生成された説明">
            <a:extLst>
              <a:ext uri="{FF2B5EF4-FFF2-40B4-BE49-F238E27FC236}">
                <a16:creationId xmlns:a16="http://schemas.microsoft.com/office/drawing/2014/main" id="{3F7F8312-8D81-60A5-A8F7-B0B45FE19924}"/>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2290"/>
          <a:stretch/>
        </p:blipFill>
        <p:spPr>
          <a:xfrm>
            <a:off x="-1" y="266700"/>
            <a:ext cx="4604256" cy="6324600"/>
          </a:xfrm>
          <a:prstGeom prst="rect">
            <a:avLst/>
          </a:prstGeom>
          <a:effectLst/>
        </p:spPr>
      </p:pic>
    </p:spTree>
    <p:extLst>
      <p:ext uri="{BB962C8B-B14F-4D97-AF65-F5344CB8AC3E}">
        <p14:creationId xmlns:p14="http://schemas.microsoft.com/office/powerpoint/2010/main" val="100058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432158-8528-64E4-78C6-A6EE0E3FB14C}"/>
              </a:ext>
            </a:extLst>
          </p:cNvPr>
          <p:cNvSpPr>
            <a:spLocks noGrp="1"/>
          </p:cNvSpPr>
          <p:nvPr>
            <p:ph type="title"/>
          </p:nvPr>
        </p:nvSpPr>
        <p:spPr>
          <a:xfrm>
            <a:off x="409575" y="722313"/>
            <a:ext cx="2859882" cy="1349375"/>
          </a:xfrm>
        </p:spPr>
        <p:txBody>
          <a:bodyPr>
            <a:normAutofit/>
          </a:bodyPr>
          <a:lstStyle/>
          <a:p>
            <a:pPr algn="ctr"/>
            <a:r>
              <a:rPr lang="en-US" altLang="ja-JP" sz="4800" dirty="0">
                <a:latin typeface="Calibri"/>
                <a:ea typeface="游ゴシック Light"/>
                <a:cs typeface="Calibri"/>
              </a:rPr>
              <a:t>F</a:t>
            </a:r>
            <a:r>
              <a:rPr lang="ja-JP" altLang="en-US" sz="4800" dirty="0">
                <a:latin typeface="Calibri"/>
                <a:ea typeface="游ゴシック Light"/>
                <a:cs typeface="Calibri"/>
              </a:rPr>
              <a:t>lag</a:t>
            </a:r>
          </a:p>
        </p:txBody>
      </p:sp>
      <p:pic>
        <p:nvPicPr>
          <p:cNvPr id="4" name="図 4">
            <a:extLst>
              <a:ext uri="{FF2B5EF4-FFF2-40B4-BE49-F238E27FC236}">
                <a16:creationId xmlns:a16="http://schemas.microsoft.com/office/drawing/2014/main" id="{CBA76F80-928A-857C-CA89-C33023D4FA8E}"/>
              </a:ext>
            </a:extLst>
          </p:cNvPr>
          <p:cNvPicPr>
            <a:picLocks noGrp="1" noChangeAspect="1"/>
          </p:cNvPicPr>
          <p:nvPr>
            <p:ph idx="1"/>
          </p:nvPr>
        </p:nvPicPr>
        <p:blipFill>
          <a:blip r:embed="rId3"/>
          <a:stretch>
            <a:fillRect/>
          </a:stretch>
        </p:blipFill>
        <p:spPr>
          <a:xfrm>
            <a:off x="9215437" y="3882232"/>
            <a:ext cx="2976563" cy="2976563"/>
          </a:xfrm>
        </p:spPr>
      </p:pic>
      <p:pic>
        <p:nvPicPr>
          <p:cNvPr id="5" name="図 5">
            <a:extLst>
              <a:ext uri="{FF2B5EF4-FFF2-40B4-BE49-F238E27FC236}">
                <a16:creationId xmlns:a16="http://schemas.microsoft.com/office/drawing/2014/main" id="{CF00F939-C72A-43E8-CE30-46DD2D385028}"/>
              </a:ext>
            </a:extLst>
          </p:cNvPr>
          <p:cNvPicPr>
            <a:picLocks noChangeAspect="1"/>
          </p:cNvPicPr>
          <p:nvPr/>
        </p:nvPicPr>
        <p:blipFill>
          <a:blip r:embed="rId4"/>
          <a:stretch>
            <a:fillRect/>
          </a:stretch>
        </p:blipFill>
        <p:spPr>
          <a:xfrm>
            <a:off x="409575" y="3759139"/>
            <a:ext cx="4605306" cy="2791874"/>
          </a:xfrm>
          <a:prstGeom prst="rect">
            <a:avLst/>
          </a:prstGeom>
        </p:spPr>
      </p:pic>
      <p:sp>
        <p:nvSpPr>
          <p:cNvPr id="6" name="吹き出し: 円形 5">
            <a:extLst>
              <a:ext uri="{FF2B5EF4-FFF2-40B4-BE49-F238E27FC236}">
                <a16:creationId xmlns:a16="http://schemas.microsoft.com/office/drawing/2014/main" id="{9441F3F0-DAFF-2257-6E65-3717AAB68C6D}"/>
              </a:ext>
            </a:extLst>
          </p:cNvPr>
          <p:cNvSpPr/>
          <p:nvPr/>
        </p:nvSpPr>
        <p:spPr>
          <a:xfrm flipH="1">
            <a:off x="3170149" y="342223"/>
            <a:ext cx="8727280" cy="3000374"/>
          </a:xfrm>
          <a:prstGeom prst="wedgeEllipseCallou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ea typeface="游ゴシック"/>
            </a:endParaRPr>
          </a:p>
        </p:txBody>
      </p:sp>
      <p:sp>
        <p:nvSpPr>
          <p:cNvPr id="7" name="テキスト ボックス 6">
            <a:extLst>
              <a:ext uri="{FF2B5EF4-FFF2-40B4-BE49-F238E27FC236}">
                <a16:creationId xmlns:a16="http://schemas.microsoft.com/office/drawing/2014/main" id="{2B1C0848-4399-C132-45EB-3A61C8D0B760}"/>
              </a:ext>
            </a:extLst>
          </p:cNvPr>
          <p:cNvSpPr txBox="1"/>
          <p:nvPr/>
        </p:nvSpPr>
        <p:spPr>
          <a:xfrm>
            <a:off x="3585229" y="1397000"/>
            <a:ext cx="911423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3000" dirty="0">
                <a:ea typeface="游ゴシック"/>
              </a:rPr>
              <a:t>White: The </a:t>
            </a:r>
            <a:r>
              <a:rPr lang="en-US" altLang="ja-JP" sz="3000" dirty="0">
                <a:ea typeface="游ゴシック"/>
              </a:rPr>
              <a:t>country covered with snow</a:t>
            </a:r>
            <a:r>
              <a:rPr lang="ja-JP" altLang="en-US" sz="3000" dirty="0">
                <a:ea typeface="游ゴシック"/>
              </a:rPr>
              <a:t> in winter. </a:t>
            </a:r>
          </a:p>
          <a:p>
            <a:r>
              <a:rPr lang="ja-JP" altLang="en-US" sz="3000" dirty="0">
                <a:ea typeface="游ゴシック"/>
              </a:rPr>
              <a:t>Blue: Many lakes and blue sky.</a:t>
            </a:r>
          </a:p>
        </p:txBody>
      </p:sp>
      <p:pic>
        <p:nvPicPr>
          <p:cNvPr id="3" name="図 7" descr="雪が積もっている街の様子&#10;&#10;説明は自動で生成されたものです">
            <a:extLst>
              <a:ext uri="{FF2B5EF4-FFF2-40B4-BE49-F238E27FC236}">
                <a16:creationId xmlns:a16="http://schemas.microsoft.com/office/drawing/2014/main" id="{D1739C71-4598-00F4-BB15-689DB1CDB599}"/>
              </a:ext>
            </a:extLst>
          </p:cNvPr>
          <p:cNvPicPr>
            <a:picLocks noChangeAspect="1"/>
          </p:cNvPicPr>
          <p:nvPr/>
        </p:nvPicPr>
        <p:blipFill>
          <a:blip r:embed="rId5"/>
          <a:stretch>
            <a:fillRect/>
          </a:stretch>
        </p:blipFill>
        <p:spPr>
          <a:xfrm>
            <a:off x="409575" y="722313"/>
            <a:ext cx="6100762" cy="4079081"/>
          </a:xfrm>
          <a:prstGeom prst="rect">
            <a:avLst/>
          </a:prstGeom>
        </p:spPr>
      </p:pic>
      <p:pic>
        <p:nvPicPr>
          <p:cNvPr id="8" name="図 8" descr="森の中にある池&#10;&#10;説明は自動で生成されたものです">
            <a:extLst>
              <a:ext uri="{FF2B5EF4-FFF2-40B4-BE49-F238E27FC236}">
                <a16:creationId xmlns:a16="http://schemas.microsoft.com/office/drawing/2014/main" id="{D58C7419-23F3-BEB5-97A2-B26E4CC47083}"/>
              </a:ext>
            </a:extLst>
          </p:cNvPr>
          <p:cNvPicPr>
            <a:picLocks noChangeAspect="1"/>
          </p:cNvPicPr>
          <p:nvPr/>
        </p:nvPicPr>
        <p:blipFill>
          <a:blip r:embed="rId6"/>
          <a:stretch>
            <a:fillRect/>
          </a:stretch>
        </p:blipFill>
        <p:spPr>
          <a:xfrm>
            <a:off x="6748463" y="3147060"/>
            <a:ext cx="5267325" cy="3516629"/>
          </a:xfrm>
          <a:prstGeom prst="rect">
            <a:avLst/>
          </a:prstGeom>
        </p:spPr>
      </p:pic>
    </p:spTree>
    <p:extLst>
      <p:ext uri="{BB962C8B-B14F-4D97-AF65-F5344CB8AC3E}">
        <p14:creationId xmlns:p14="http://schemas.microsoft.com/office/powerpoint/2010/main" val="289518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1EFB81-0242-641B-8921-BC87D69A70C0}"/>
              </a:ext>
            </a:extLst>
          </p:cNvPr>
          <p:cNvSpPr>
            <a:spLocks noGrp="1"/>
          </p:cNvSpPr>
          <p:nvPr>
            <p:ph type="title"/>
          </p:nvPr>
        </p:nvSpPr>
        <p:spPr>
          <a:xfrm>
            <a:off x="838200" y="216568"/>
            <a:ext cx="10515600" cy="1325563"/>
          </a:xfrm>
        </p:spPr>
        <p:txBody>
          <a:bodyPr>
            <a:normAutofit/>
          </a:bodyPr>
          <a:lstStyle/>
          <a:p>
            <a:r>
              <a:rPr lang="en-US" altLang="ja-JP" sz="5400" b="1" dirty="0">
                <a:ln>
                  <a:solidFill>
                    <a:schemeClr val="tx1"/>
                  </a:solidFill>
                </a:ln>
              </a:rPr>
              <a:t>Economics</a:t>
            </a:r>
            <a:r>
              <a:rPr lang="ja-JP" altLang="en-US" sz="5400" b="1" dirty="0">
                <a:ln>
                  <a:solidFill>
                    <a:schemeClr val="tx1"/>
                  </a:solidFill>
                </a:ln>
              </a:rPr>
              <a:t> </a:t>
            </a:r>
            <a:r>
              <a:rPr lang="en-US" altLang="ja-JP" sz="5400" b="1" dirty="0">
                <a:ln>
                  <a:solidFill>
                    <a:schemeClr val="tx1"/>
                  </a:solidFill>
                </a:ln>
              </a:rPr>
              <a:t>:</a:t>
            </a:r>
            <a:r>
              <a:rPr lang="ja-JP" altLang="en-US" sz="5400" b="1" dirty="0">
                <a:ln>
                  <a:solidFill>
                    <a:schemeClr val="tx1"/>
                  </a:solidFill>
                </a:ln>
              </a:rPr>
              <a:t> </a:t>
            </a:r>
            <a:r>
              <a:rPr lang="en-US" altLang="ja-JP" sz="5400" b="1" dirty="0">
                <a:ln>
                  <a:solidFill>
                    <a:schemeClr val="tx1"/>
                  </a:solidFill>
                </a:ln>
              </a:rPr>
              <a:t>euro</a:t>
            </a:r>
            <a:endParaRPr kumimoji="1" lang="ja-JP" altLang="en-US" sz="5400" b="1" dirty="0">
              <a:ln>
                <a:solidFill>
                  <a:schemeClr val="tx1"/>
                </a:solidFill>
              </a:ln>
            </a:endParaRPr>
          </a:p>
        </p:txBody>
      </p:sp>
      <p:pic>
        <p:nvPicPr>
          <p:cNvPr id="4" name="図 3" descr="挿絵 が含まれている画像&#10;&#10;自動的に生成された説明">
            <a:extLst>
              <a:ext uri="{FF2B5EF4-FFF2-40B4-BE49-F238E27FC236}">
                <a16:creationId xmlns:a16="http://schemas.microsoft.com/office/drawing/2014/main" id="{EE3A2691-3173-725F-F9EF-363136FBDB7E}"/>
              </a:ext>
            </a:extLst>
          </p:cNvPr>
          <p:cNvPicPr>
            <a:picLocks noChangeAspect="1"/>
          </p:cNvPicPr>
          <p:nvPr/>
        </p:nvPicPr>
        <p:blipFill rotWithShape="1">
          <a:blip r:embed="rId4">
            <a:extLst>
              <a:ext uri="{28A0092B-C50C-407E-A947-70E740481C1C}">
                <a14:useLocalDpi xmlns:a14="http://schemas.microsoft.com/office/drawing/2010/main" val="0"/>
              </a:ext>
            </a:extLst>
          </a:blip>
          <a:srcRect t="-81" r="-1574" b="-1"/>
          <a:stretch/>
        </p:blipFill>
        <p:spPr>
          <a:xfrm>
            <a:off x="0" y="4415590"/>
            <a:ext cx="1876926" cy="2478505"/>
          </a:xfrm>
          <a:prstGeom prst="rect">
            <a:avLst/>
          </a:prstGeom>
        </p:spPr>
      </p:pic>
      <p:sp>
        <p:nvSpPr>
          <p:cNvPr id="6" name="吹き出し: 角を丸めた四角形 5">
            <a:extLst>
              <a:ext uri="{FF2B5EF4-FFF2-40B4-BE49-F238E27FC236}">
                <a16:creationId xmlns:a16="http://schemas.microsoft.com/office/drawing/2014/main" id="{CA69DE22-CF8F-E31D-980A-F38FF666A67D}"/>
              </a:ext>
            </a:extLst>
          </p:cNvPr>
          <p:cNvSpPr/>
          <p:nvPr/>
        </p:nvSpPr>
        <p:spPr>
          <a:xfrm>
            <a:off x="2298031" y="1407695"/>
            <a:ext cx="9504947" cy="5233737"/>
          </a:xfrm>
          <a:prstGeom prst="wedgeRoundRectCallout">
            <a:avLst>
              <a:gd name="adj1" fmla="val -55988"/>
              <a:gd name="adj2" fmla="val 36396"/>
              <a:gd name="adj3" fmla="val 16667"/>
            </a:avLst>
          </a:prstGeom>
        </p:spPr>
        <p:style>
          <a:lnRef idx="2">
            <a:schemeClr val="accent6"/>
          </a:lnRef>
          <a:fillRef idx="1">
            <a:schemeClr val="lt1"/>
          </a:fillRef>
          <a:effectRef idx="0">
            <a:schemeClr val="accent6"/>
          </a:effectRef>
          <a:fontRef idx="minor">
            <a:schemeClr val="dk1"/>
          </a:fontRef>
        </p:style>
        <p:txBody>
          <a:bodyPr tIns="90000" rtlCol="0" anchor="ctr"/>
          <a:lstStyle/>
          <a:p>
            <a:pPr marL="285750" indent="-285750" algn="ctr">
              <a:lnSpc>
                <a:spcPct val="300000"/>
              </a:lnSpc>
              <a:buFont typeface="Arial" panose="020B0604020202020204" pitchFamily="34" charset="0"/>
              <a:buChar char="•"/>
            </a:pPr>
            <a:r>
              <a:rPr lang="en-US" altLang="ja-JP" sz="3200" b="1" dirty="0"/>
              <a:t>Euro is used as official currency</a:t>
            </a:r>
          </a:p>
          <a:p>
            <a:pPr marL="285750" indent="-285750" algn="ctr">
              <a:lnSpc>
                <a:spcPct val="150000"/>
              </a:lnSpc>
              <a:buFont typeface="Arial" panose="020B0604020202020204" pitchFamily="34" charset="0"/>
              <a:buChar char="•"/>
            </a:pPr>
            <a:r>
              <a:rPr lang="en-US" altLang="ja-JP" sz="3200" b="1" dirty="0"/>
              <a:t>Joined </a:t>
            </a:r>
            <a:r>
              <a:rPr kumimoji="1" lang="en-US" altLang="ja-JP" sz="3200" b="1" dirty="0"/>
              <a:t>euro zone in 1999</a:t>
            </a:r>
            <a:endParaRPr kumimoji="1" lang="ja-JP" altLang="en-US" sz="3200" b="1" dirty="0"/>
          </a:p>
        </p:txBody>
      </p:sp>
      <p:pic>
        <p:nvPicPr>
          <p:cNvPr id="1026" name="Picture 2">
            <a:extLst>
              <a:ext uri="{FF2B5EF4-FFF2-40B4-BE49-F238E27FC236}">
                <a16:creationId xmlns:a16="http://schemas.microsoft.com/office/drawing/2014/main" id="{BAB1C9D8-CC3A-E6E3-9170-530316964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5196" y="879349"/>
            <a:ext cx="3578604" cy="2385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443389"/>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1EFB81-0242-641B-8921-BC87D69A70C0}"/>
              </a:ext>
            </a:extLst>
          </p:cNvPr>
          <p:cNvSpPr>
            <a:spLocks noGrp="1"/>
          </p:cNvSpPr>
          <p:nvPr>
            <p:ph type="title"/>
          </p:nvPr>
        </p:nvSpPr>
        <p:spPr>
          <a:xfrm>
            <a:off x="838200" y="216568"/>
            <a:ext cx="10515600" cy="1325563"/>
          </a:xfrm>
        </p:spPr>
        <p:txBody>
          <a:bodyPr>
            <a:noAutofit/>
          </a:bodyPr>
          <a:lstStyle/>
          <a:p>
            <a:r>
              <a:rPr lang="en-US" altLang="ja-JP" sz="5400" b="1">
                <a:ln>
                  <a:solidFill>
                    <a:schemeClr val="tx1"/>
                  </a:solidFill>
                </a:ln>
              </a:rPr>
              <a:t>Language</a:t>
            </a:r>
            <a:r>
              <a:rPr lang="ja-JP" altLang="en-US" sz="5400" b="1">
                <a:ln>
                  <a:solidFill>
                    <a:schemeClr val="tx1"/>
                  </a:solidFill>
                </a:ln>
              </a:rPr>
              <a:t> </a:t>
            </a:r>
            <a:r>
              <a:rPr lang="en-US" altLang="ja-JP" sz="5400" b="1">
                <a:ln>
                  <a:solidFill>
                    <a:schemeClr val="tx1"/>
                  </a:solidFill>
                </a:ln>
              </a:rPr>
              <a:t>:</a:t>
            </a:r>
            <a:r>
              <a:rPr lang="ja-JP" altLang="en-US" sz="5400" b="1">
                <a:ln>
                  <a:solidFill>
                    <a:schemeClr val="tx1"/>
                  </a:solidFill>
                </a:ln>
              </a:rPr>
              <a:t> </a:t>
            </a:r>
            <a:r>
              <a:rPr lang="en-US" altLang="ja-JP" sz="5400" b="1">
                <a:ln>
                  <a:solidFill>
                    <a:schemeClr val="tx1"/>
                  </a:solidFill>
                </a:ln>
              </a:rPr>
              <a:t>Finnish and Swedish</a:t>
            </a:r>
            <a:endParaRPr kumimoji="1" lang="ja-JP" altLang="en-US" sz="5400" b="1">
              <a:ln>
                <a:solidFill>
                  <a:schemeClr val="tx1"/>
                </a:solidFill>
              </a:ln>
            </a:endParaRPr>
          </a:p>
        </p:txBody>
      </p:sp>
      <p:pic>
        <p:nvPicPr>
          <p:cNvPr id="4" name="図 3" descr="挿絵 が含まれている画像&#10;&#10;自動的に生成された説明">
            <a:extLst>
              <a:ext uri="{FF2B5EF4-FFF2-40B4-BE49-F238E27FC236}">
                <a16:creationId xmlns:a16="http://schemas.microsoft.com/office/drawing/2014/main" id="{EE3A2691-3173-725F-F9EF-363136FBDB7E}"/>
              </a:ext>
            </a:extLst>
          </p:cNvPr>
          <p:cNvPicPr>
            <a:picLocks noChangeAspect="1"/>
          </p:cNvPicPr>
          <p:nvPr/>
        </p:nvPicPr>
        <p:blipFill rotWithShape="1">
          <a:blip r:embed="rId3">
            <a:extLst>
              <a:ext uri="{28A0092B-C50C-407E-A947-70E740481C1C}">
                <a14:useLocalDpi xmlns:a14="http://schemas.microsoft.com/office/drawing/2010/main" val="0"/>
              </a:ext>
            </a:extLst>
          </a:blip>
          <a:srcRect t="-81" r="-1574" b="-1"/>
          <a:stretch/>
        </p:blipFill>
        <p:spPr>
          <a:xfrm>
            <a:off x="0" y="4415590"/>
            <a:ext cx="1876926" cy="2478505"/>
          </a:xfrm>
          <a:prstGeom prst="rect">
            <a:avLst/>
          </a:prstGeom>
        </p:spPr>
      </p:pic>
      <p:sp>
        <p:nvSpPr>
          <p:cNvPr id="6" name="吹き出し: 角を丸めた四角形 5">
            <a:extLst>
              <a:ext uri="{FF2B5EF4-FFF2-40B4-BE49-F238E27FC236}">
                <a16:creationId xmlns:a16="http://schemas.microsoft.com/office/drawing/2014/main" id="{CA69DE22-CF8F-E31D-980A-F38FF666A67D}"/>
              </a:ext>
            </a:extLst>
          </p:cNvPr>
          <p:cNvSpPr/>
          <p:nvPr/>
        </p:nvSpPr>
        <p:spPr>
          <a:xfrm>
            <a:off x="2298031" y="1407695"/>
            <a:ext cx="9504947" cy="5233737"/>
          </a:xfrm>
          <a:prstGeom prst="wedgeRoundRectCallout">
            <a:avLst>
              <a:gd name="adj1" fmla="val -55988"/>
              <a:gd name="adj2" fmla="val 3639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ctr">
              <a:buFont typeface="Arial" panose="020B0604020202020204" pitchFamily="34" charset="0"/>
              <a:buChar char="•"/>
            </a:pPr>
            <a:r>
              <a:rPr kumimoji="1" lang="en-US" altLang="ja-JP" sz="2800" b="1" dirty="0"/>
              <a:t>Finnish and Swedish are the official language</a:t>
            </a:r>
            <a:endParaRPr kumimoji="1" lang="ja-JP" altLang="en-US" sz="2800" b="1" dirty="0"/>
          </a:p>
        </p:txBody>
      </p:sp>
    </p:spTree>
    <p:extLst>
      <p:ext uri="{BB962C8B-B14F-4D97-AF65-F5344CB8AC3E}">
        <p14:creationId xmlns:p14="http://schemas.microsoft.com/office/powerpoint/2010/main" val="2926792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1EFB81-0242-641B-8921-BC87D69A70C0}"/>
              </a:ext>
            </a:extLst>
          </p:cNvPr>
          <p:cNvSpPr>
            <a:spLocks noGrp="1"/>
          </p:cNvSpPr>
          <p:nvPr>
            <p:ph type="title"/>
          </p:nvPr>
        </p:nvSpPr>
        <p:spPr>
          <a:xfrm>
            <a:off x="838200" y="227263"/>
            <a:ext cx="10515600" cy="1325563"/>
          </a:xfrm>
        </p:spPr>
        <p:txBody>
          <a:bodyPr>
            <a:normAutofit/>
          </a:bodyPr>
          <a:lstStyle/>
          <a:p>
            <a:r>
              <a:rPr lang="en-US" altLang="ja-JP" sz="5400" b="1">
                <a:ln>
                  <a:solidFill>
                    <a:schemeClr val="tx1"/>
                  </a:solidFill>
                </a:ln>
              </a:rPr>
              <a:t>Population</a:t>
            </a:r>
            <a:r>
              <a:rPr lang="ja-JP" altLang="en-US" sz="5400" b="1">
                <a:ln>
                  <a:solidFill>
                    <a:schemeClr val="tx1"/>
                  </a:solidFill>
                </a:ln>
              </a:rPr>
              <a:t> </a:t>
            </a:r>
            <a:r>
              <a:rPr lang="en-US" altLang="ja-JP" sz="5400" b="1">
                <a:ln>
                  <a:solidFill>
                    <a:schemeClr val="tx1"/>
                  </a:solidFill>
                </a:ln>
              </a:rPr>
              <a:t>:</a:t>
            </a:r>
            <a:r>
              <a:rPr lang="ja-JP" altLang="en-US" sz="5400" b="1">
                <a:ln>
                  <a:solidFill>
                    <a:schemeClr val="tx1"/>
                  </a:solidFill>
                </a:ln>
              </a:rPr>
              <a:t> </a:t>
            </a:r>
            <a:r>
              <a:rPr lang="en-US" altLang="ja-JP" sz="5400" b="1">
                <a:ln>
                  <a:solidFill>
                    <a:schemeClr val="tx1"/>
                  </a:solidFill>
                </a:ln>
              </a:rPr>
              <a:t>about 5.5 million</a:t>
            </a:r>
            <a:endParaRPr kumimoji="1" lang="ja-JP" altLang="en-US" sz="5400" b="1">
              <a:ln>
                <a:solidFill>
                  <a:schemeClr val="tx1"/>
                </a:solidFill>
              </a:ln>
            </a:endParaRPr>
          </a:p>
        </p:txBody>
      </p:sp>
      <p:pic>
        <p:nvPicPr>
          <p:cNvPr id="4" name="図 3" descr="挿絵 が含まれている画像&#10;&#10;自動的に生成された説明">
            <a:extLst>
              <a:ext uri="{FF2B5EF4-FFF2-40B4-BE49-F238E27FC236}">
                <a16:creationId xmlns:a16="http://schemas.microsoft.com/office/drawing/2014/main" id="{EE3A2691-3173-725F-F9EF-363136FBDB7E}"/>
              </a:ext>
            </a:extLst>
          </p:cNvPr>
          <p:cNvPicPr>
            <a:picLocks noChangeAspect="1"/>
          </p:cNvPicPr>
          <p:nvPr/>
        </p:nvPicPr>
        <p:blipFill rotWithShape="1">
          <a:blip r:embed="rId3">
            <a:extLst>
              <a:ext uri="{28A0092B-C50C-407E-A947-70E740481C1C}">
                <a14:useLocalDpi xmlns:a14="http://schemas.microsoft.com/office/drawing/2010/main" val="0"/>
              </a:ext>
            </a:extLst>
          </a:blip>
          <a:srcRect t="-81" r="-1574" b="-1"/>
          <a:stretch/>
        </p:blipFill>
        <p:spPr>
          <a:xfrm>
            <a:off x="0" y="4415590"/>
            <a:ext cx="1876926" cy="2478505"/>
          </a:xfrm>
          <a:prstGeom prst="rect">
            <a:avLst/>
          </a:prstGeom>
        </p:spPr>
      </p:pic>
      <p:sp>
        <p:nvSpPr>
          <p:cNvPr id="6" name="吹き出し: 角を丸めた四角形 5">
            <a:extLst>
              <a:ext uri="{FF2B5EF4-FFF2-40B4-BE49-F238E27FC236}">
                <a16:creationId xmlns:a16="http://schemas.microsoft.com/office/drawing/2014/main" id="{CA69DE22-CF8F-E31D-980A-F38FF666A67D}"/>
              </a:ext>
            </a:extLst>
          </p:cNvPr>
          <p:cNvSpPr/>
          <p:nvPr/>
        </p:nvSpPr>
        <p:spPr>
          <a:xfrm>
            <a:off x="2298031" y="1397000"/>
            <a:ext cx="9504947" cy="5233737"/>
          </a:xfrm>
          <a:prstGeom prst="wedgeRoundRectCallout">
            <a:avLst>
              <a:gd name="adj1" fmla="val -55988"/>
              <a:gd name="adj2" fmla="val 3639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ctr">
              <a:buFont typeface="Arial" panose="020B0604020202020204" pitchFamily="34" charset="0"/>
              <a:buChar char="•"/>
            </a:pPr>
            <a:r>
              <a:rPr lang="en-US" altLang="ja-JP" sz="2800" b="1" dirty="0"/>
              <a:t>Most </a:t>
            </a:r>
            <a:r>
              <a:rPr kumimoji="1" lang="en-US" altLang="ja-JP" sz="2800" b="1" dirty="0"/>
              <a:t>of the population are ethnic Finns</a:t>
            </a:r>
          </a:p>
          <a:p>
            <a:pPr marL="285750" indent="-285750" algn="ctr">
              <a:buFont typeface="Arial" panose="020B0604020202020204" pitchFamily="34" charset="0"/>
              <a:buChar char="•"/>
            </a:pPr>
            <a:endParaRPr lang="en-US" altLang="ja-JP" sz="2800" b="1" dirty="0"/>
          </a:p>
          <a:p>
            <a:pPr marL="285750" indent="-285750" algn="ctr">
              <a:buFont typeface="Arial" panose="020B0604020202020204" pitchFamily="34" charset="0"/>
              <a:buChar char="•"/>
            </a:pPr>
            <a:r>
              <a:rPr kumimoji="1" lang="en-US" altLang="ja-JP" sz="2800" b="1" dirty="0"/>
              <a:t> personalities ;  introverted, cal</a:t>
            </a:r>
            <a:r>
              <a:rPr lang="en-US" altLang="ja-JP" sz="2800" b="1" dirty="0"/>
              <a:t>m</a:t>
            </a:r>
            <a:r>
              <a:rPr kumimoji="1" lang="en-US" altLang="ja-JP" sz="2800" b="1" dirty="0"/>
              <a:t> and polite </a:t>
            </a:r>
            <a:endParaRPr kumimoji="1" lang="ja-JP" altLang="en-US" sz="2800" b="1" dirty="0"/>
          </a:p>
        </p:txBody>
      </p:sp>
      <p:pic>
        <p:nvPicPr>
          <p:cNvPr id="5" name="図 4">
            <a:extLst>
              <a:ext uri="{FF2B5EF4-FFF2-40B4-BE49-F238E27FC236}">
                <a16:creationId xmlns:a16="http://schemas.microsoft.com/office/drawing/2014/main" id="{243DB8DD-391D-0E49-7337-0EC5ADF0B531}"/>
              </a:ext>
            </a:extLst>
          </p:cNvPr>
          <p:cNvPicPr>
            <a:picLocks noChangeAspect="1"/>
          </p:cNvPicPr>
          <p:nvPr/>
        </p:nvPicPr>
        <p:blipFill rotWithShape="1">
          <a:blip r:embed="rId4"/>
          <a:srcRect l="10587" t="25010" r="34250" b="6370"/>
          <a:stretch/>
        </p:blipFill>
        <p:spPr>
          <a:xfrm>
            <a:off x="1389746" y="111432"/>
            <a:ext cx="9412507" cy="6635135"/>
          </a:xfrm>
          <a:prstGeom prst="rect">
            <a:avLst/>
          </a:prstGeom>
        </p:spPr>
      </p:pic>
      <p:pic>
        <p:nvPicPr>
          <p:cNvPr id="2052" name="Picture 4" descr="ソース画像を表示">
            <a:extLst>
              <a:ext uri="{FF2B5EF4-FFF2-40B4-BE49-F238E27FC236}">
                <a16:creationId xmlns:a16="http://schemas.microsoft.com/office/drawing/2014/main" id="{F5478B06-747A-6021-ECEC-6B875F069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13576"/>
            <a:ext cx="6467532" cy="38805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ソース画像を表示">
            <a:extLst>
              <a:ext uri="{FF2B5EF4-FFF2-40B4-BE49-F238E27FC236}">
                <a16:creationId xmlns:a16="http://schemas.microsoft.com/office/drawing/2014/main" id="{349D1FFB-BEC1-7688-4F9A-681B25A32E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3377" y="534792"/>
            <a:ext cx="6718876" cy="3770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7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643</Words>
  <Application>Microsoft Office PowerPoint</Application>
  <PresentationFormat>ワイド画面</PresentationFormat>
  <Paragraphs>121</Paragraphs>
  <Slides>22</Slides>
  <Notes>10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22</vt:i4>
      </vt:variant>
    </vt:vector>
  </HeadingPairs>
  <TitlesOfParts>
    <vt:vector size="28" baseType="lpstr">
      <vt:lpstr>游ゴシック</vt:lpstr>
      <vt:lpstr>游ゴシック Light</vt:lpstr>
      <vt:lpstr>Abadi</vt:lpstr>
      <vt:lpstr>Arial</vt:lpstr>
      <vt:lpstr>Calibri</vt:lpstr>
      <vt:lpstr>Office テーマ</vt:lpstr>
      <vt:lpstr>Finland</vt:lpstr>
      <vt:lpstr>PowerPoint プレゼンテーション</vt:lpstr>
      <vt:lpstr>PowerPoint プレゼンテーション</vt:lpstr>
      <vt:lpstr>What is Finland??</vt:lpstr>
      <vt:lpstr>PowerPoint プレゼンテーション</vt:lpstr>
      <vt:lpstr>Flag</vt:lpstr>
      <vt:lpstr>Economics : euro</vt:lpstr>
      <vt:lpstr>Language : Finnish and Swedish</vt:lpstr>
      <vt:lpstr>Population : about 5.5 million</vt:lpstr>
      <vt:lpstr>Politics : republic</vt:lpstr>
      <vt:lpstr>How to live in Finland?</vt:lpstr>
      <vt:lpstr>Traditional Clothes</vt:lpstr>
      <vt:lpstr>Traditional Food</vt:lpstr>
      <vt:lpstr>Staple Food </vt:lpstr>
      <vt:lpstr>House</vt:lpstr>
      <vt:lpstr>Social welfare</vt:lpstr>
      <vt:lpstr>Hospital</vt:lpstr>
      <vt:lpstr>Work</vt:lpstr>
      <vt:lpstr>It is time to learn more about Finland!!!</vt:lpstr>
      <vt:lpstr>Contents of game</vt:lpstr>
      <vt:lpstr>PowerPoint プレゼンテーション</vt:lpstr>
      <vt:lpstr>Thank you for listening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yuki.9304@icloud.com</dc:creator>
  <cp:lastModifiedBy>林 稚葉</cp:lastModifiedBy>
  <cp:revision>45</cp:revision>
  <dcterms:created xsi:type="dcterms:W3CDTF">2022-10-18T22:10:53Z</dcterms:created>
  <dcterms:modified xsi:type="dcterms:W3CDTF">2022-12-02T19:09:09Z</dcterms:modified>
</cp:coreProperties>
</file>